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5" r:id="rId1"/>
  </p:sldMasterIdLst>
  <p:sldIdLst>
    <p:sldId id="256" r:id="rId2"/>
    <p:sldId id="259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19191D2-ED07-4A6D-A69A-1B759ECFBAD8}" v="1" dt="2024-11-22T18:19:07.61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2" autoAdjust="0"/>
    <p:restoredTop sz="94660"/>
  </p:normalViewPr>
  <p:slideViewPr>
    <p:cSldViewPr snapToGrid="0">
      <p:cViewPr varScale="1">
        <p:scale>
          <a:sx n="89" d="100"/>
          <a:sy n="89" d="100"/>
        </p:scale>
        <p:origin x="8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Даниил Труфанов" userId="e2f9be3df2fc4a65" providerId="Windows Live" clId="Web-{3777E38B-C53D-DE02-8671-2F9EC18B1A02}"/>
    <pc:docChg chg="addSld delSld modSld sldOrd addMainMaster delMainMaster">
      <pc:chgData name="Даниил Труфанов" userId="e2f9be3df2fc4a65" providerId="Windows Live" clId="Web-{3777E38B-C53D-DE02-8671-2F9EC18B1A02}" dt="2024-11-09T22:37:40.391" v="506"/>
      <pc:docMkLst>
        <pc:docMk/>
      </pc:docMkLst>
      <pc:sldChg chg="addSp delSp modSp mod setBg modClrScheme setClrOvrMap chgLayout">
        <pc:chgData name="Даниил Труфанов" userId="e2f9be3df2fc4a65" providerId="Windows Live" clId="Web-{3777E38B-C53D-DE02-8671-2F9EC18B1A02}" dt="2024-11-09T21:33:52.418" v="22"/>
        <pc:sldMkLst>
          <pc:docMk/>
          <pc:sldMk cId="1351651579" sldId="256"/>
        </pc:sldMkLst>
        <pc:spChg chg="mod">
          <ac:chgData name="Даниил Труфанов" userId="e2f9be3df2fc4a65" providerId="Windows Live" clId="Web-{3777E38B-C53D-DE02-8671-2F9EC18B1A02}" dt="2024-11-09T21:33:52.418" v="22"/>
          <ac:spMkLst>
            <pc:docMk/>
            <pc:sldMk cId="1351651579" sldId="256"/>
            <ac:spMk id="2" creationId="{00000000-0000-0000-0000-000000000000}"/>
          </ac:spMkLst>
        </pc:spChg>
        <pc:spChg chg="mod">
          <ac:chgData name="Даниил Труфанов" userId="e2f9be3df2fc4a65" providerId="Windows Live" clId="Web-{3777E38B-C53D-DE02-8671-2F9EC18B1A02}" dt="2024-11-09T21:33:52.418" v="22"/>
          <ac:spMkLst>
            <pc:docMk/>
            <pc:sldMk cId="1351651579" sldId="256"/>
            <ac:spMk id="3" creationId="{00000000-0000-0000-0000-000000000000}"/>
          </ac:spMkLst>
        </pc:spChg>
        <pc:spChg chg="add del">
          <ac:chgData name="Даниил Труфанов" userId="e2f9be3df2fc4a65" providerId="Windows Live" clId="Web-{3777E38B-C53D-DE02-8671-2F9EC18B1A02}" dt="2024-11-09T21:32:34.912" v="1"/>
          <ac:spMkLst>
            <pc:docMk/>
            <pc:sldMk cId="1351651579" sldId="256"/>
            <ac:spMk id="9" creationId="{D0B7304F-E6C0-414A-A6DA-6D87129ACDD3}"/>
          </ac:spMkLst>
        </pc:spChg>
        <pc:spChg chg="add del">
          <ac:chgData name="Даниил Труфанов" userId="e2f9be3df2fc4a65" providerId="Windows Live" clId="Web-{3777E38B-C53D-DE02-8671-2F9EC18B1A02}" dt="2024-11-09T21:32:38.834" v="3"/>
          <ac:spMkLst>
            <pc:docMk/>
            <pc:sldMk cId="1351651579" sldId="256"/>
            <ac:spMk id="14" creationId="{4EFE82FE-7465-AE46-88DF-34D347E83B84}"/>
          </ac:spMkLst>
        </pc:spChg>
        <pc:spChg chg="add del">
          <ac:chgData name="Даниил Труфанов" userId="e2f9be3df2fc4a65" providerId="Windows Live" clId="Web-{3777E38B-C53D-DE02-8671-2F9EC18B1A02}" dt="2024-11-09T21:33:52.418" v="22"/>
          <ac:spMkLst>
            <pc:docMk/>
            <pc:sldMk cId="1351651579" sldId="256"/>
            <ac:spMk id="17" creationId="{816D4481-06E0-406F-B2B0-A78607E35F77}"/>
          </ac:spMkLst>
        </pc:spChg>
        <pc:spChg chg="add del">
          <ac:chgData name="Даниил Труфанов" userId="e2f9be3df2fc4a65" providerId="Windows Live" clId="Web-{3777E38B-C53D-DE02-8671-2F9EC18B1A02}" dt="2024-11-09T21:32:38.834" v="3"/>
          <ac:spMkLst>
            <pc:docMk/>
            <pc:sldMk cId="1351651579" sldId="256"/>
            <ac:spMk id="24" creationId="{B4F75AE3-A3AC-DE4C-98FE-EC9DC3BF8DA5}"/>
          </ac:spMkLst>
        </pc:spChg>
        <pc:spChg chg="add del">
          <ac:chgData name="Даниил Труфанов" userId="e2f9be3df2fc4a65" providerId="Windows Live" clId="Web-{3777E38B-C53D-DE02-8671-2F9EC18B1A02}" dt="2024-11-09T21:32:54.914" v="5"/>
          <ac:spMkLst>
            <pc:docMk/>
            <pc:sldMk cId="1351651579" sldId="256"/>
            <ac:spMk id="26" creationId="{6052B113-E2FC-4234-8413-06DDF47ED4E8}"/>
          </ac:spMkLst>
        </pc:spChg>
        <pc:spChg chg="add del">
          <ac:chgData name="Даниил Труфанов" userId="e2f9be3df2fc4a65" providerId="Windows Live" clId="Web-{3777E38B-C53D-DE02-8671-2F9EC18B1A02}" dt="2024-11-09T21:32:54.914" v="5"/>
          <ac:spMkLst>
            <pc:docMk/>
            <pc:sldMk cId="1351651579" sldId="256"/>
            <ac:spMk id="27" creationId="{A2E399C2-EE3C-4F52-92BA-9CA33E7072BD}"/>
          </ac:spMkLst>
        </pc:spChg>
        <pc:spChg chg="add del">
          <ac:chgData name="Даниил Труфанов" userId="e2f9be3df2fc4a65" providerId="Windows Live" clId="Web-{3777E38B-C53D-DE02-8671-2F9EC18B1A02}" dt="2024-11-09T21:32:54.914" v="5"/>
          <ac:spMkLst>
            <pc:docMk/>
            <pc:sldMk cId="1351651579" sldId="256"/>
            <ac:spMk id="29" creationId="{50C3D8A1-AE94-48EF-A40B-960A2153FB77}"/>
          </ac:spMkLst>
        </pc:spChg>
        <pc:spChg chg="add del">
          <ac:chgData name="Даниил Труфанов" userId="e2f9be3df2fc4a65" providerId="Windows Live" clId="Web-{3777E38B-C53D-DE02-8671-2F9EC18B1A02}" dt="2024-11-09T21:33:52.418" v="22"/>
          <ac:spMkLst>
            <pc:docMk/>
            <pc:sldMk cId="1351651579" sldId="256"/>
            <ac:spMk id="31" creationId="{4E1EF4E8-5513-4BF5-BC41-04645281C672}"/>
          </ac:spMkLst>
        </pc:spChg>
        <pc:spChg chg="add">
          <ac:chgData name="Даниил Труфанов" userId="e2f9be3df2fc4a65" providerId="Windows Live" clId="Web-{3777E38B-C53D-DE02-8671-2F9EC18B1A02}" dt="2024-11-09T21:33:52.418" v="22"/>
          <ac:spMkLst>
            <pc:docMk/>
            <pc:sldMk cId="1351651579" sldId="256"/>
            <ac:spMk id="41" creationId="{D4F87819-B70D-4927-B657-7D175613F950}"/>
          </ac:spMkLst>
        </pc:spChg>
        <pc:spChg chg="add">
          <ac:chgData name="Даниил Труфанов" userId="e2f9be3df2fc4a65" providerId="Windows Live" clId="Web-{3777E38B-C53D-DE02-8671-2F9EC18B1A02}" dt="2024-11-09T21:33:52.418" v="22"/>
          <ac:spMkLst>
            <pc:docMk/>
            <pc:sldMk cId="1351651579" sldId="256"/>
            <ac:spMk id="43" creationId="{DCB3820D-C773-4632-9F79-C890E1B2B50D}"/>
          </ac:spMkLst>
        </pc:spChg>
        <pc:spChg chg="add">
          <ac:chgData name="Даниил Труфанов" userId="e2f9be3df2fc4a65" providerId="Windows Live" clId="Web-{3777E38B-C53D-DE02-8671-2F9EC18B1A02}" dt="2024-11-09T21:33:52.418" v="22"/>
          <ac:spMkLst>
            <pc:docMk/>
            <pc:sldMk cId="1351651579" sldId="256"/>
            <ac:spMk id="45" creationId="{DCB8EB4B-AFE9-41E8-95B0-F246E5740491}"/>
          </ac:spMkLst>
        </pc:spChg>
        <pc:grpChg chg="add del">
          <ac:chgData name="Даниил Труфанов" userId="e2f9be3df2fc4a65" providerId="Windows Live" clId="Web-{3777E38B-C53D-DE02-8671-2F9EC18B1A02}" dt="2024-11-09T21:32:38.834" v="3"/>
          <ac:grpSpMkLst>
            <pc:docMk/>
            <pc:sldMk cId="1351651579" sldId="256"/>
            <ac:grpSpMk id="15" creationId="{44406D7A-DB1A-D940-8AD1-93FAF9DD7199}"/>
          </ac:grpSpMkLst>
        </pc:grpChg>
        <pc:grpChg chg="add del">
          <ac:chgData name="Даниил Труфанов" userId="e2f9be3df2fc4a65" providerId="Windows Live" clId="Web-{3777E38B-C53D-DE02-8671-2F9EC18B1A02}" dt="2024-11-09T21:33:52.418" v="22"/>
          <ac:grpSpMkLst>
            <pc:docMk/>
            <pc:sldMk cId="1351651579" sldId="256"/>
            <ac:grpSpMk id="33" creationId="{E2F6F869-F143-4607-BEE5-AA6FEB71E109}"/>
          </ac:grpSpMkLst>
        </pc:grpChg>
        <pc:picChg chg="add del">
          <ac:chgData name="Даниил Труфанов" userId="e2f9be3df2fc4a65" providerId="Windows Live" clId="Web-{3777E38B-C53D-DE02-8671-2F9EC18B1A02}" dt="2024-11-09T21:32:34.912" v="1"/>
          <ac:picMkLst>
            <pc:docMk/>
            <pc:sldMk cId="1351651579" sldId="256"/>
            <ac:picMk id="4" creationId="{2950C7C6-7CCB-B67F-F2CF-D0C4BF3C2494}"/>
          </ac:picMkLst>
        </pc:picChg>
        <pc:picChg chg="add del">
          <ac:chgData name="Даниил Труфанов" userId="e2f9be3df2fc4a65" providerId="Windows Live" clId="Web-{3777E38B-C53D-DE02-8671-2F9EC18B1A02}" dt="2024-11-09T21:32:38.834" v="3"/>
          <ac:picMkLst>
            <pc:docMk/>
            <pc:sldMk cId="1351651579" sldId="256"/>
            <ac:picMk id="23" creationId="{8FCB2118-91B8-127C-6B99-0D290E3A00CC}"/>
          </ac:picMkLst>
        </pc:picChg>
        <pc:picChg chg="add del">
          <ac:chgData name="Даниил Труфанов" userId="e2f9be3df2fc4a65" providerId="Windows Live" clId="Web-{3777E38B-C53D-DE02-8671-2F9EC18B1A02}" dt="2024-11-09T21:32:54.914" v="5"/>
          <ac:picMkLst>
            <pc:docMk/>
            <pc:sldMk cId="1351651579" sldId="256"/>
            <ac:picMk id="28" creationId="{E730F49C-6590-2E42-6B28-6FB70D7CDEE3}"/>
          </ac:picMkLst>
        </pc:picChg>
        <pc:picChg chg="add mod">
          <ac:chgData name="Даниил Труфанов" userId="e2f9be3df2fc4a65" providerId="Windows Live" clId="Web-{3777E38B-C53D-DE02-8671-2F9EC18B1A02}" dt="2024-11-09T21:33:52.418" v="22"/>
          <ac:picMkLst>
            <pc:docMk/>
            <pc:sldMk cId="1351651579" sldId="256"/>
            <ac:picMk id="32" creationId="{87B82DC9-0B9D-9E8C-D7B1-DDD36D894DAD}"/>
          </ac:picMkLst>
        </pc:picChg>
        <pc:cxnChg chg="add del">
          <ac:chgData name="Даниил Труфанов" userId="e2f9be3df2fc4a65" providerId="Windows Live" clId="Web-{3777E38B-C53D-DE02-8671-2F9EC18B1A02}" dt="2024-11-09T21:32:34.912" v="1"/>
          <ac:cxnSpMkLst>
            <pc:docMk/>
            <pc:sldMk cId="1351651579" sldId="256"/>
            <ac:cxnSpMk id="11" creationId="{1163B6C4-0500-4B1A-9149-4A6C7EDAF15F}"/>
          </ac:cxnSpMkLst>
        </pc:cxnChg>
        <pc:cxnChg chg="add del">
          <ac:chgData name="Даниил Труфанов" userId="e2f9be3df2fc4a65" providerId="Windows Live" clId="Web-{3777E38B-C53D-DE02-8671-2F9EC18B1A02}" dt="2024-11-09T21:32:38.834" v="3"/>
          <ac:cxnSpMkLst>
            <pc:docMk/>
            <pc:sldMk cId="1351651579" sldId="256"/>
            <ac:cxnSpMk id="13" creationId="{41C79BB7-CCAB-2243-9830-5569626C4D01}"/>
          </ac:cxnSpMkLst>
        </pc:cxnChg>
      </pc:sldChg>
      <pc:sldChg chg="new del">
        <pc:chgData name="Даниил Труфанов" userId="e2f9be3df2fc4a65" providerId="Windows Live" clId="Web-{3777E38B-C53D-DE02-8671-2F9EC18B1A02}" dt="2024-11-09T21:43:00.663" v="200"/>
        <pc:sldMkLst>
          <pc:docMk/>
          <pc:sldMk cId="3385391205" sldId="257"/>
        </pc:sldMkLst>
      </pc:sldChg>
      <pc:sldChg chg="addSp delSp modSp new mod setBg modShow">
        <pc:chgData name="Даниил Труфанов" userId="e2f9be3df2fc4a65" providerId="Windows Live" clId="Web-{3777E38B-C53D-DE02-8671-2F9EC18B1A02}" dt="2024-11-09T21:41:59.221" v="195" actId="1076"/>
        <pc:sldMkLst>
          <pc:docMk/>
          <pc:sldMk cId="432326563" sldId="258"/>
        </pc:sldMkLst>
        <pc:spChg chg="mod">
          <ac:chgData name="Даниил Труфанов" userId="e2f9be3df2fc4a65" providerId="Windows Live" clId="Web-{3777E38B-C53D-DE02-8671-2F9EC18B1A02}" dt="2024-11-09T21:41:59.221" v="195" actId="1076"/>
          <ac:spMkLst>
            <pc:docMk/>
            <pc:sldMk cId="432326563" sldId="258"/>
            <ac:spMk id="2" creationId="{59DE48F7-0601-5FE5-A38B-5EF5434DDD38}"/>
          </ac:spMkLst>
        </pc:spChg>
        <pc:spChg chg="del">
          <ac:chgData name="Даниил Труфанов" userId="e2f9be3df2fc4a65" providerId="Windows Live" clId="Web-{3777E38B-C53D-DE02-8671-2F9EC18B1A02}" dt="2024-11-09T21:36:20.444" v="29"/>
          <ac:spMkLst>
            <pc:docMk/>
            <pc:sldMk cId="432326563" sldId="258"/>
            <ac:spMk id="3" creationId="{37314914-E905-8CB1-097E-E87CA6525BBA}"/>
          </ac:spMkLst>
        </pc:spChg>
        <pc:spChg chg="add mod">
          <ac:chgData name="Даниил Труфанов" userId="e2f9be3df2fc4a65" providerId="Windows Live" clId="Web-{3777E38B-C53D-DE02-8671-2F9EC18B1A02}" dt="2024-11-09T21:41:32.251" v="188" actId="20577"/>
          <ac:spMkLst>
            <pc:docMk/>
            <pc:sldMk cId="432326563" sldId="258"/>
            <ac:spMk id="8" creationId="{73A3D765-FE70-438E-E2F4-55E88CA4C2A2}"/>
          </ac:spMkLst>
        </pc:spChg>
        <pc:spChg chg="add">
          <ac:chgData name="Даниил Труфанов" userId="e2f9be3df2fc4a65" providerId="Windows Live" clId="Web-{3777E38B-C53D-DE02-8671-2F9EC18B1A02}" dt="2024-11-09T21:36:31.367" v="30"/>
          <ac:spMkLst>
            <pc:docMk/>
            <pc:sldMk cId="432326563" sldId="258"/>
            <ac:spMk id="11" creationId="{2C61293E-6EBE-43EF-A52C-9BEBFD7679D4}"/>
          </ac:spMkLst>
        </pc:spChg>
        <pc:spChg chg="add">
          <ac:chgData name="Даниил Труфанов" userId="e2f9be3df2fc4a65" providerId="Windows Live" clId="Web-{3777E38B-C53D-DE02-8671-2F9EC18B1A02}" dt="2024-11-09T21:36:31.367" v="30"/>
          <ac:spMkLst>
            <pc:docMk/>
            <pc:sldMk cId="432326563" sldId="258"/>
            <ac:spMk id="13" creationId="{3FCFB1DE-0B7E-48CC-BA90-B2AB0889F9D6}"/>
          </ac:spMkLst>
        </pc:spChg>
        <pc:picChg chg="add mod ord">
          <ac:chgData name="Даниил Труфанов" userId="e2f9be3df2fc4a65" providerId="Windows Live" clId="Web-{3777E38B-C53D-DE02-8671-2F9EC18B1A02}" dt="2024-11-09T21:36:31.367" v="30"/>
          <ac:picMkLst>
            <pc:docMk/>
            <pc:sldMk cId="432326563" sldId="258"/>
            <ac:picMk id="4" creationId="{C3D885DA-7316-5D3D-A141-70A2D07E3F49}"/>
          </ac:picMkLst>
        </pc:picChg>
      </pc:sldChg>
      <pc:sldChg chg="new del">
        <pc:chgData name="Даниил Труфанов" userId="e2f9be3df2fc4a65" providerId="Windows Live" clId="Web-{3777E38B-C53D-DE02-8671-2F9EC18B1A02}" dt="2024-11-09T21:42:46.553" v="197"/>
        <pc:sldMkLst>
          <pc:docMk/>
          <pc:sldMk cId="712762750" sldId="259"/>
        </pc:sldMkLst>
      </pc:sldChg>
      <pc:sldChg chg="modSp add ord replId">
        <pc:chgData name="Даниил Труфанов" userId="e2f9be3df2fc4a65" providerId="Windows Live" clId="Web-{3777E38B-C53D-DE02-8671-2F9EC18B1A02}" dt="2024-11-09T21:44:16.888" v="233" actId="20577"/>
        <pc:sldMkLst>
          <pc:docMk/>
          <pc:sldMk cId="2981943590" sldId="259"/>
        </pc:sldMkLst>
        <pc:spChg chg="mod">
          <ac:chgData name="Даниил Труфанов" userId="e2f9be3df2fc4a65" providerId="Windows Live" clId="Web-{3777E38B-C53D-DE02-8671-2F9EC18B1A02}" dt="2024-11-09T21:43:06.648" v="202" actId="20577"/>
          <ac:spMkLst>
            <pc:docMk/>
            <pc:sldMk cId="2981943590" sldId="259"/>
            <ac:spMk id="2" creationId="{59DE48F7-0601-5FE5-A38B-5EF5434DDD38}"/>
          </ac:spMkLst>
        </pc:spChg>
        <pc:spChg chg="mod">
          <ac:chgData name="Даниил Труфанов" userId="e2f9be3df2fc4a65" providerId="Windows Live" clId="Web-{3777E38B-C53D-DE02-8671-2F9EC18B1A02}" dt="2024-11-09T21:44:16.888" v="233" actId="20577"/>
          <ac:spMkLst>
            <pc:docMk/>
            <pc:sldMk cId="2981943590" sldId="259"/>
            <ac:spMk id="8" creationId="{73A3D765-FE70-438E-E2F4-55E88CA4C2A2}"/>
          </ac:spMkLst>
        </pc:spChg>
      </pc:sldChg>
      <pc:sldChg chg="addSp delSp modSp add ord replId">
        <pc:chgData name="Даниил Труфанов" userId="e2f9be3df2fc4a65" providerId="Windows Live" clId="Web-{3777E38B-C53D-DE02-8671-2F9EC18B1A02}" dt="2024-11-09T22:23:36.094" v="497"/>
        <pc:sldMkLst>
          <pc:docMk/>
          <pc:sldMk cId="415348691" sldId="260"/>
        </pc:sldMkLst>
        <pc:spChg chg="mod">
          <ac:chgData name="Даниил Труфанов" userId="e2f9be3df2fc4a65" providerId="Windows Live" clId="Web-{3777E38B-C53D-DE02-8671-2F9EC18B1A02}" dt="2024-11-09T22:23:36.094" v="497"/>
          <ac:spMkLst>
            <pc:docMk/>
            <pc:sldMk cId="415348691" sldId="260"/>
            <ac:spMk id="2" creationId="{59DE48F7-0601-5FE5-A38B-5EF5434DDD38}"/>
          </ac:spMkLst>
        </pc:spChg>
        <pc:spChg chg="mod">
          <ac:chgData name="Даниил Труфанов" userId="e2f9be3df2fc4a65" providerId="Windows Live" clId="Web-{3777E38B-C53D-DE02-8671-2F9EC18B1A02}" dt="2024-11-09T22:23:36.094" v="497"/>
          <ac:spMkLst>
            <pc:docMk/>
            <pc:sldMk cId="415348691" sldId="260"/>
            <ac:spMk id="8" creationId="{73A3D765-FE70-438E-E2F4-55E88CA4C2A2}"/>
          </ac:spMkLst>
        </pc:spChg>
        <pc:spChg chg="del">
          <ac:chgData name="Даниил Труфанов" userId="e2f9be3df2fc4a65" providerId="Windows Live" clId="Web-{3777E38B-C53D-DE02-8671-2F9EC18B1A02}" dt="2024-11-09T22:23:36.094" v="497"/>
          <ac:spMkLst>
            <pc:docMk/>
            <pc:sldMk cId="415348691" sldId="260"/>
            <ac:spMk id="11" creationId="{2C61293E-6EBE-43EF-A52C-9BEBFD7679D4}"/>
          </ac:spMkLst>
        </pc:spChg>
        <pc:spChg chg="del">
          <ac:chgData name="Даниил Труфанов" userId="e2f9be3df2fc4a65" providerId="Windows Live" clId="Web-{3777E38B-C53D-DE02-8671-2F9EC18B1A02}" dt="2024-11-09T22:23:36.094" v="497"/>
          <ac:spMkLst>
            <pc:docMk/>
            <pc:sldMk cId="415348691" sldId="260"/>
            <ac:spMk id="13" creationId="{3FCFB1DE-0B7E-48CC-BA90-B2AB0889F9D6}"/>
          </ac:spMkLst>
        </pc:spChg>
        <pc:spChg chg="add">
          <ac:chgData name="Даниил Труфанов" userId="e2f9be3df2fc4a65" providerId="Windows Live" clId="Web-{3777E38B-C53D-DE02-8671-2F9EC18B1A02}" dt="2024-11-09T22:23:36.094" v="497"/>
          <ac:spMkLst>
            <pc:docMk/>
            <pc:sldMk cId="415348691" sldId="260"/>
            <ac:spMk id="18" creationId="{2C61293E-6EBE-43EF-A52C-9BEBFD7679D4}"/>
          </ac:spMkLst>
        </pc:spChg>
        <pc:spChg chg="add">
          <ac:chgData name="Даниил Труфанов" userId="e2f9be3df2fc4a65" providerId="Windows Live" clId="Web-{3777E38B-C53D-DE02-8671-2F9EC18B1A02}" dt="2024-11-09T22:23:36.094" v="497"/>
          <ac:spMkLst>
            <pc:docMk/>
            <pc:sldMk cId="415348691" sldId="260"/>
            <ac:spMk id="20" creationId="{3FCFB1DE-0B7E-48CC-BA90-B2AB0889F9D6}"/>
          </ac:spMkLst>
        </pc:spChg>
        <pc:picChg chg="add mod">
          <ac:chgData name="Даниил Труфанов" userId="e2f9be3df2fc4a65" providerId="Windows Live" clId="Web-{3777E38B-C53D-DE02-8671-2F9EC18B1A02}" dt="2024-11-09T22:23:36.094" v="497"/>
          <ac:picMkLst>
            <pc:docMk/>
            <pc:sldMk cId="415348691" sldId="260"/>
            <ac:picMk id="3" creationId="{8F9CB62F-C2BD-AF30-69E9-086167E62340}"/>
          </ac:picMkLst>
        </pc:picChg>
        <pc:picChg chg="del">
          <ac:chgData name="Даниил Труфанов" userId="e2f9be3df2fc4a65" providerId="Windows Live" clId="Web-{3777E38B-C53D-DE02-8671-2F9EC18B1A02}" dt="2024-11-09T22:22:45.669" v="490"/>
          <ac:picMkLst>
            <pc:docMk/>
            <pc:sldMk cId="415348691" sldId="260"/>
            <ac:picMk id="4" creationId="{C3D885DA-7316-5D3D-A141-70A2D07E3F49}"/>
          </ac:picMkLst>
        </pc:picChg>
      </pc:sldChg>
      <pc:sldChg chg="addSp delSp modSp add replId">
        <pc:chgData name="Даниил Труфанов" userId="e2f9be3df2fc4a65" providerId="Windows Live" clId="Web-{3777E38B-C53D-DE02-8671-2F9EC18B1A02}" dt="2024-11-09T22:37:40.391" v="506"/>
        <pc:sldMkLst>
          <pc:docMk/>
          <pc:sldMk cId="3103172893" sldId="261"/>
        </pc:sldMkLst>
        <pc:spChg chg="mod">
          <ac:chgData name="Даниил Труфанов" userId="e2f9be3df2fc4a65" providerId="Windows Live" clId="Web-{3777E38B-C53D-DE02-8671-2F9EC18B1A02}" dt="2024-11-09T22:37:40.391" v="506"/>
          <ac:spMkLst>
            <pc:docMk/>
            <pc:sldMk cId="3103172893" sldId="261"/>
            <ac:spMk id="2" creationId="{59DE48F7-0601-5FE5-A38B-5EF5434DDD38}"/>
          </ac:spMkLst>
        </pc:spChg>
        <pc:spChg chg="mod">
          <ac:chgData name="Даниил Труфанов" userId="e2f9be3df2fc4a65" providerId="Windows Live" clId="Web-{3777E38B-C53D-DE02-8671-2F9EC18B1A02}" dt="2024-11-09T22:37:40.391" v="506"/>
          <ac:spMkLst>
            <pc:docMk/>
            <pc:sldMk cId="3103172893" sldId="261"/>
            <ac:spMk id="8" creationId="{73A3D765-FE70-438E-E2F4-55E88CA4C2A2}"/>
          </ac:spMkLst>
        </pc:spChg>
        <pc:spChg chg="del">
          <ac:chgData name="Даниил Труфанов" userId="e2f9be3df2fc4a65" providerId="Windows Live" clId="Web-{3777E38B-C53D-DE02-8671-2F9EC18B1A02}" dt="2024-11-09T22:37:40.391" v="506"/>
          <ac:spMkLst>
            <pc:docMk/>
            <pc:sldMk cId="3103172893" sldId="261"/>
            <ac:spMk id="11" creationId="{2C61293E-6EBE-43EF-A52C-9BEBFD7679D4}"/>
          </ac:spMkLst>
        </pc:spChg>
        <pc:spChg chg="del">
          <ac:chgData name="Даниил Труфанов" userId="e2f9be3df2fc4a65" providerId="Windows Live" clId="Web-{3777E38B-C53D-DE02-8671-2F9EC18B1A02}" dt="2024-11-09T22:37:40.391" v="506"/>
          <ac:spMkLst>
            <pc:docMk/>
            <pc:sldMk cId="3103172893" sldId="261"/>
            <ac:spMk id="13" creationId="{3FCFB1DE-0B7E-48CC-BA90-B2AB0889F9D6}"/>
          </ac:spMkLst>
        </pc:spChg>
        <pc:spChg chg="add">
          <ac:chgData name="Даниил Труфанов" userId="e2f9be3df2fc4a65" providerId="Windows Live" clId="Web-{3777E38B-C53D-DE02-8671-2F9EC18B1A02}" dt="2024-11-09T22:37:40.391" v="506"/>
          <ac:spMkLst>
            <pc:docMk/>
            <pc:sldMk cId="3103172893" sldId="261"/>
            <ac:spMk id="18" creationId="{2C61293E-6EBE-43EF-A52C-9BEBFD7679D4}"/>
          </ac:spMkLst>
        </pc:spChg>
        <pc:spChg chg="add">
          <ac:chgData name="Даниил Труфанов" userId="e2f9be3df2fc4a65" providerId="Windows Live" clId="Web-{3777E38B-C53D-DE02-8671-2F9EC18B1A02}" dt="2024-11-09T22:37:40.391" v="506"/>
          <ac:spMkLst>
            <pc:docMk/>
            <pc:sldMk cId="3103172893" sldId="261"/>
            <ac:spMk id="20" creationId="{3FCFB1DE-0B7E-48CC-BA90-B2AB0889F9D6}"/>
          </ac:spMkLst>
        </pc:spChg>
        <pc:picChg chg="add mod">
          <ac:chgData name="Даниил Труфанов" userId="e2f9be3df2fc4a65" providerId="Windows Live" clId="Web-{3777E38B-C53D-DE02-8671-2F9EC18B1A02}" dt="2024-11-09T22:37:40.391" v="506"/>
          <ac:picMkLst>
            <pc:docMk/>
            <pc:sldMk cId="3103172893" sldId="261"/>
            <ac:picMk id="3" creationId="{8546B78B-FD11-5D0A-0250-19192065AD67}"/>
          </ac:picMkLst>
        </pc:picChg>
        <pc:picChg chg="del">
          <ac:chgData name="Даниил Труфанов" userId="e2f9be3df2fc4a65" providerId="Windows Live" clId="Web-{3777E38B-C53D-DE02-8671-2F9EC18B1A02}" dt="2024-11-09T22:37:33.546" v="504"/>
          <ac:picMkLst>
            <pc:docMk/>
            <pc:sldMk cId="3103172893" sldId="261"/>
            <ac:picMk id="4" creationId="{C3D885DA-7316-5D3D-A141-70A2D07E3F49}"/>
          </ac:picMkLst>
        </pc:picChg>
      </pc:sldChg>
      <pc:sldChg chg="addSp delSp modSp add replId">
        <pc:chgData name="Даниил Труфанов" userId="e2f9be3df2fc4a65" providerId="Windows Live" clId="Web-{3777E38B-C53D-DE02-8671-2F9EC18B1A02}" dt="2024-11-09T22:19:53.828" v="485"/>
        <pc:sldMkLst>
          <pc:docMk/>
          <pc:sldMk cId="1395908908" sldId="262"/>
        </pc:sldMkLst>
        <pc:spChg chg="mod">
          <ac:chgData name="Даниил Труфанов" userId="e2f9be3df2fc4a65" providerId="Windows Live" clId="Web-{3777E38B-C53D-DE02-8671-2F9EC18B1A02}" dt="2024-11-09T22:19:53.828" v="485"/>
          <ac:spMkLst>
            <pc:docMk/>
            <pc:sldMk cId="1395908908" sldId="262"/>
            <ac:spMk id="2" creationId="{59DE48F7-0601-5FE5-A38B-5EF5434DDD38}"/>
          </ac:spMkLst>
        </pc:spChg>
        <pc:spChg chg="mod">
          <ac:chgData name="Даниил Труфанов" userId="e2f9be3df2fc4a65" providerId="Windows Live" clId="Web-{3777E38B-C53D-DE02-8671-2F9EC18B1A02}" dt="2024-11-09T22:19:53.828" v="485"/>
          <ac:spMkLst>
            <pc:docMk/>
            <pc:sldMk cId="1395908908" sldId="262"/>
            <ac:spMk id="8" creationId="{73A3D765-FE70-438E-E2F4-55E88CA4C2A2}"/>
          </ac:spMkLst>
        </pc:spChg>
        <pc:spChg chg="del">
          <ac:chgData name="Даниил Труфанов" userId="e2f9be3df2fc4a65" providerId="Windows Live" clId="Web-{3777E38B-C53D-DE02-8671-2F9EC18B1A02}" dt="2024-11-09T22:19:53.828" v="485"/>
          <ac:spMkLst>
            <pc:docMk/>
            <pc:sldMk cId="1395908908" sldId="262"/>
            <ac:spMk id="11" creationId="{2C61293E-6EBE-43EF-A52C-9BEBFD7679D4}"/>
          </ac:spMkLst>
        </pc:spChg>
        <pc:spChg chg="del">
          <ac:chgData name="Даниил Труфанов" userId="e2f9be3df2fc4a65" providerId="Windows Live" clId="Web-{3777E38B-C53D-DE02-8671-2F9EC18B1A02}" dt="2024-11-09T22:19:53.828" v="485"/>
          <ac:spMkLst>
            <pc:docMk/>
            <pc:sldMk cId="1395908908" sldId="262"/>
            <ac:spMk id="13" creationId="{3FCFB1DE-0B7E-48CC-BA90-B2AB0889F9D6}"/>
          </ac:spMkLst>
        </pc:spChg>
        <pc:spChg chg="add">
          <ac:chgData name="Даниил Труфанов" userId="e2f9be3df2fc4a65" providerId="Windows Live" clId="Web-{3777E38B-C53D-DE02-8671-2F9EC18B1A02}" dt="2024-11-09T22:19:53.828" v="485"/>
          <ac:spMkLst>
            <pc:docMk/>
            <pc:sldMk cId="1395908908" sldId="262"/>
            <ac:spMk id="18" creationId="{2C61293E-6EBE-43EF-A52C-9BEBFD7679D4}"/>
          </ac:spMkLst>
        </pc:spChg>
        <pc:spChg chg="add">
          <ac:chgData name="Даниил Труфанов" userId="e2f9be3df2fc4a65" providerId="Windows Live" clId="Web-{3777E38B-C53D-DE02-8671-2F9EC18B1A02}" dt="2024-11-09T22:19:53.828" v="485"/>
          <ac:spMkLst>
            <pc:docMk/>
            <pc:sldMk cId="1395908908" sldId="262"/>
            <ac:spMk id="20" creationId="{3FCFB1DE-0B7E-48CC-BA90-B2AB0889F9D6}"/>
          </ac:spMkLst>
        </pc:spChg>
        <pc:picChg chg="add mod">
          <ac:chgData name="Даниил Труфанов" userId="e2f9be3df2fc4a65" providerId="Windows Live" clId="Web-{3777E38B-C53D-DE02-8671-2F9EC18B1A02}" dt="2024-11-09T22:19:53.828" v="485"/>
          <ac:picMkLst>
            <pc:docMk/>
            <pc:sldMk cId="1395908908" sldId="262"/>
            <ac:picMk id="3" creationId="{CFB12303-2FB4-C254-2834-33D4C834CCD3}"/>
          </ac:picMkLst>
        </pc:picChg>
        <pc:picChg chg="del">
          <ac:chgData name="Даниил Труфанов" userId="e2f9be3df2fc4a65" providerId="Windows Live" clId="Web-{3777E38B-C53D-DE02-8671-2F9EC18B1A02}" dt="2024-11-09T22:19:42.921" v="481"/>
          <ac:picMkLst>
            <pc:docMk/>
            <pc:sldMk cId="1395908908" sldId="262"/>
            <ac:picMk id="4" creationId="{C3D885DA-7316-5D3D-A141-70A2D07E3F49}"/>
          </ac:picMkLst>
        </pc:picChg>
      </pc:sldChg>
      <pc:sldChg chg="addSp delSp modSp add replId">
        <pc:chgData name="Даниил Труфанов" userId="e2f9be3df2fc4a65" providerId="Windows Live" clId="Web-{3777E38B-C53D-DE02-8671-2F9EC18B1A02}" dt="2024-11-09T22:37:28.795" v="503"/>
        <pc:sldMkLst>
          <pc:docMk/>
          <pc:sldMk cId="1570363281" sldId="263"/>
        </pc:sldMkLst>
        <pc:spChg chg="mod">
          <ac:chgData name="Даниил Труфанов" userId="e2f9be3df2fc4a65" providerId="Windows Live" clId="Web-{3777E38B-C53D-DE02-8671-2F9EC18B1A02}" dt="2024-11-09T22:37:25.936" v="501"/>
          <ac:spMkLst>
            <pc:docMk/>
            <pc:sldMk cId="1570363281" sldId="263"/>
            <ac:spMk id="2" creationId="{59DE48F7-0601-5FE5-A38B-5EF5434DDD38}"/>
          </ac:spMkLst>
        </pc:spChg>
        <pc:spChg chg="mod">
          <ac:chgData name="Даниил Труфанов" userId="e2f9be3df2fc4a65" providerId="Windows Live" clId="Web-{3777E38B-C53D-DE02-8671-2F9EC18B1A02}" dt="2024-11-09T22:37:25.936" v="501"/>
          <ac:spMkLst>
            <pc:docMk/>
            <pc:sldMk cId="1570363281" sldId="263"/>
            <ac:spMk id="8" creationId="{73A3D765-FE70-438E-E2F4-55E88CA4C2A2}"/>
          </ac:spMkLst>
        </pc:spChg>
        <pc:spChg chg="add del">
          <ac:chgData name="Даниил Труфанов" userId="e2f9be3df2fc4a65" providerId="Windows Live" clId="Web-{3777E38B-C53D-DE02-8671-2F9EC18B1A02}" dt="2024-11-09T22:37:25.936" v="501"/>
          <ac:spMkLst>
            <pc:docMk/>
            <pc:sldMk cId="1570363281" sldId="263"/>
            <ac:spMk id="11" creationId="{2C61293E-6EBE-43EF-A52C-9BEBFD7679D4}"/>
          </ac:spMkLst>
        </pc:spChg>
        <pc:spChg chg="add del">
          <ac:chgData name="Даниил Труфанов" userId="e2f9be3df2fc4a65" providerId="Windows Live" clId="Web-{3777E38B-C53D-DE02-8671-2F9EC18B1A02}" dt="2024-11-09T22:37:25.936" v="501"/>
          <ac:spMkLst>
            <pc:docMk/>
            <pc:sldMk cId="1570363281" sldId="263"/>
            <ac:spMk id="13" creationId="{3FCFB1DE-0B7E-48CC-BA90-B2AB0889F9D6}"/>
          </ac:spMkLst>
        </pc:spChg>
        <pc:spChg chg="add del">
          <ac:chgData name="Даниил Труфанов" userId="e2f9be3df2fc4a65" providerId="Windows Live" clId="Web-{3777E38B-C53D-DE02-8671-2F9EC18B1A02}" dt="2024-11-09T22:37:25.936" v="501"/>
          <ac:spMkLst>
            <pc:docMk/>
            <pc:sldMk cId="1570363281" sldId="263"/>
            <ac:spMk id="18" creationId="{2C61293E-6EBE-43EF-A52C-9BEBFD7679D4}"/>
          </ac:spMkLst>
        </pc:spChg>
        <pc:spChg chg="add del">
          <ac:chgData name="Даниил Труфанов" userId="e2f9be3df2fc4a65" providerId="Windows Live" clId="Web-{3777E38B-C53D-DE02-8671-2F9EC18B1A02}" dt="2024-11-09T22:37:25.936" v="501"/>
          <ac:spMkLst>
            <pc:docMk/>
            <pc:sldMk cId="1570363281" sldId="263"/>
            <ac:spMk id="20" creationId="{3FCFB1DE-0B7E-48CC-BA90-B2AB0889F9D6}"/>
          </ac:spMkLst>
        </pc:spChg>
        <pc:picChg chg="add del mod">
          <ac:chgData name="Даниил Труфанов" userId="e2f9be3df2fc4a65" providerId="Windows Live" clId="Web-{3777E38B-C53D-DE02-8671-2F9EC18B1A02}" dt="2024-11-09T22:37:27.155" v="502"/>
          <ac:picMkLst>
            <pc:docMk/>
            <pc:sldMk cId="1570363281" sldId="263"/>
            <ac:picMk id="3" creationId="{3EF26C58-2148-7497-7163-BB68F1F205E2}"/>
          </ac:picMkLst>
        </pc:picChg>
        <pc:picChg chg="add del">
          <ac:chgData name="Даниил Труфанов" userId="e2f9be3df2fc4a65" providerId="Windows Live" clId="Web-{3777E38B-C53D-DE02-8671-2F9EC18B1A02}" dt="2024-11-09T22:37:28.795" v="503"/>
          <ac:picMkLst>
            <pc:docMk/>
            <pc:sldMk cId="1570363281" sldId="263"/>
            <ac:picMk id="4" creationId="{C3D885DA-7316-5D3D-A141-70A2D07E3F49}"/>
          </ac:picMkLst>
        </pc:picChg>
      </pc:sldChg>
      <pc:sldChg chg="new del">
        <pc:chgData name="Даниил Труфанов" userId="e2f9be3df2fc4a65" providerId="Windows Live" clId="Web-{3777E38B-C53D-DE02-8671-2F9EC18B1A02}" dt="2024-11-09T21:53:12.195" v="390"/>
        <pc:sldMkLst>
          <pc:docMk/>
          <pc:sldMk cId="671810971" sldId="264"/>
        </pc:sldMkLst>
      </pc:sldChg>
      <pc:sldChg chg="addSp delSp modSp add replId">
        <pc:chgData name="Даниил Труфанов" userId="e2f9be3df2fc4a65" providerId="Windows Live" clId="Web-{3777E38B-C53D-DE02-8671-2F9EC18B1A02}" dt="2024-11-09T22:04:21.415" v="480"/>
        <pc:sldMkLst>
          <pc:docMk/>
          <pc:sldMk cId="4164727746" sldId="264"/>
        </pc:sldMkLst>
        <pc:spChg chg="mod">
          <ac:chgData name="Даниил Труфанов" userId="e2f9be3df2fc4a65" providerId="Windows Live" clId="Web-{3777E38B-C53D-DE02-8671-2F9EC18B1A02}" dt="2024-11-09T22:04:21.415" v="480"/>
          <ac:spMkLst>
            <pc:docMk/>
            <pc:sldMk cId="4164727746" sldId="264"/>
            <ac:spMk id="2" creationId="{59DE48F7-0601-5FE5-A38B-5EF5434DDD38}"/>
          </ac:spMkLst>
        </pc:spChg>
        <pc:spChg chg="mod">
          <ac:chgData name="Даниил Труфанов" userId="e2f9be3df2fc4a65" providerId="Windows Live" clId="Web-{3777E38B-C53D-DE02-8671-2F9EC18B1A02}" dt="2024-11-09T22:04:21.415" v="480"/>
          <ac:spMkLst>
            <pc:docMk/>
            <pc:sldMk cId="4164727746" sldId="264"/>
            <ac:spMk id="8" creationId="{73A3D765-FE70-438E-E2F4-55E88CA4C2A2}"/>
          </ac:spMkLst>
        </pc:spChg>
        <pc:spChg chg="del">
          <ac:chgData name="Даниил Труфанов" userId="e2f9be3df2fc4a65" providerId="Windows Live" clId="Web-{3777E38B-C53D-DE02-8671-2F9EC18B1A02}" dt="2024-11-09T22:04:21.415" v="480"/>
          <ac:spMkLst>
            <pc:docMk/>
            <pc:sldMk cId="4164727746" sldId="264"/>
            <ac:spMk id="11" creationId="{2C61293E-6EBE-43EF-A52C-9BEBFD7679D4}"/>
          </ac:spMkLst>
        </pc:spChg>
        <pc:spChg chg="del">
          <ac:chgData name="Даниил Труфанов" userId="e2f9be3df2fc4a65" providerId="Windows Live" clId="Web-{3777E38B-C53D-DE02-8671-2F9EC18B1A02}" dt="2024-11-09T22:04:21.415" v="480"/>
          <ac:spMkLst>
            <pc:docMk/>
            <pc:sldMk cId="4164727746" sldId="264"/>
            <ac:spMk id="13" creationId="{3FCFB1DE-0B7E-48CC-BA90-B2AB0889F9D6}"/>
          </ac:spMkLst>
        </pc:spChg>
        <pc:spChg chg="add">
          <ac:chgData name="Даниил Труфанов" userId="e2f9be3df2fc4a65" providerId="Windows Live" clId="Web-{3777E38B-C53D-DE02-8671-2F9EC18B1A02}" dt="2024-11-09T22:04:21.415" v="480"/>
          <ac:spMkLst>
            <pc:docMk/>
            <pc:sldMk cId="4164727746" sldId="264"/>
            <ac:spMk id="18" creationId="{2C61293E-6EBE-43EF-A52C-9BEBFD7679D4}"/>
          </ac:spMkLst>
        </pc:spChg>
        <pc:spChg chg="add">
          <ac:chgData name="Даниил Труфанов" userId="e2f9be3df2fc4a65" providerId="Windows Live" clId="Web-{3777E38B-C53D-DE02-8671-2F9EC18B1A02}" dt="2024-11-09T22:04:21.415" v="480"/>
          <ac:spMkLst>
            <pc:docMk/>
            <pc:sldMk cId="4164727746" sldId="264"/>
            <ac:spMk id="20" creationId="{3FCFB1DE-0B7E-48CC-BA90-B2AB0889F9D6}"/>
          </ac:spMkLst>
        </pc:spChg>
        <pc:picChg chg="add mod">
          <ac:chgData name="Даниил Труфанов" userId="e2f9be3df2fc4a65" providerId="Windows Live" clId="Web-{3777E38B-C53D-DE02-8671-2F9EC18B1A02}" dt="2024-11-09T22:04:21.415" v="480"/>
          <ac:picMkLst>
            <pc:docMk/>
            <pc:sldMk cId="4164727746" sldId="264"/>
            <ac:picMk id="3" creationId="{FAD1C002-D04A-3C96-7EA9-46AB4563EEF6}"/>
          </ac:picMkLst>
        </pc:picChg>
        <pc:picChg chg="del">
          <ac:chgData name="Даниил Труфанов" userId="e2f9be3df2fc4a65" providerId="Windows Live" clId="Web-{3777E38B-C53D-DE02-8671-2F9EC18B1A02}" dt="2024-11-09T22:04:13.899" v="478"/>
          <ac:picMkLst>
            <pc:docMk/>
            <pc:sldMk cId="4164727746" sldId="264"/>
            <ac:picMk id="4" creationId="{C3D885DA-7316-5D3D-A141-70A2D07E3F49}"/>
          </ac:picMkLst>
        </pc:picChg>
      </pc:sldChg>
      <pc:sldChg chg="addSp delSp modSp add replId">
        <pc:chgData name="Даниил Труфанов" userId="e2f9be3df2fc4a65" providerId="Windows Live" clId="Web-{3777E38B-C53D-DE02-8671-2F9EC18B1A02}" dt="2024-11-09T22:20:39.738" v="489"/>
        <pc:sldMkLst>
          <pc:docMk/>
          <pc:sldMk cId="2175853627" sldId="265"/>
        </pc:sldMkLst>
        <pc:spChg chg="mod">
          <ac:chgData name="Даниил Труфанов" userId="e2f9be3df2fc4a65" providerId="Windows Live" clId="Web-{3777E38B-C53D-DE02-8671-2F9EC18B1A02}" dt="2024-11-09T22:20:39.738" v="489"/>
          <ac:spMkLst>
            <pc:docMk/>
            <pc:sldMk cId="2175853627" sldId="265"/>
            <ac:spMk id="2" creationId="{59DE48F7-0601-5FE5-A38B-5EF5434DDD38}"/>
          </ac:spMkLst>
        </pc:spChg>
        <pc:spChg chg="mod">
          <ac:chgData name="Даниил Труфанов" userId="e2f9be3df2fc4a65" providerId="Windows Live" clId="Web-{3777E38B-C53D-DE02-8671-2F9EC18B1A02}" dt="2024-11-09T22:20:39.738" v="489"/>
          <ac:spMkLst>
            <pc:docMk/>
            <pc:sldMk cId="2175853627" sldId="265"/>
            <ac:spMk id="8" creationId="{73A3D765-FE70-438E-E2F4-55E88CA4C2A2}"/>
          </ac:spMkLst>
        </pc:spChg>
        <pc:spChg chg="del">
          <ac:chgData name="Даниил Труфанов" userId="e2f9be3df2fc4a65" providerId="Windows Live" clId="Web-{3777E38B-C53D-DE02-8671-2F9EC18B1A02}" dt="2024-11-09T22:20:39.738" v="489"/>
          <ac:spMkLst>
            <pc:docMk/>
            <pc:sldMk cId="2175853627" sldId="265"/>
            <ac:spMk id="11" creationId="{2C61293E-6EBE-43EF-A52C-9BEBFD7679D4}"/>
          </ac:spMkLst>
        </pc:spChg>
        <pc:spChg chg="del">
          <ac:chgData name="Даниил Труфанов" userId="e2f9be3df2fc4a65" providerId="Windows Live" clId="Web-{3777E38B-C53D-DE02-8671-2F9EC18B1A02}" dt="2024-11-09T22:20:39.738" v="489"/>
          <ac:spMkLst>
            <pc:docMk/>
            <pc:sldMk cId="2175853627" sldId="265"/>
            <ac:spMk id="13" creationId="{3FCFB1DE-0B7E-48CC-BA90-B2AB0889F9D6}"/>
          </ac:spMkLst>
        </pc:spChg>
        <pc:spChg chg="add">
          <ac:chgData name="Даниил Труфанов" userId="e2f9be3df2fc4a65" providerId="Windows Live" clId="Web-{3777E38B-C53D-DE02-8671-2F9EC18B1A02}" dt="2024-11-09T22:20:39.738" v="489"/>
          <ac:spMkLst>
            <pc:docMk/>
            <pc:sldMk cId="2175853627" sldId="265"/>
            <ac:spMk id="18" creationId="{2C61293E-6EBE-43EF-A52C-9BEBFD7679D4}"/>
          </ac:spMkLst>
        </pc:spChg>
        <pc:spChg chg="add">
          <ac:chgData name="Даниил Труфанов" userId="e2f9be3df2fc4a65" providerId="Windows Live" clId="Web-{3777E38B-C53D-DE02-8671-2F9EC18B1A02}" dt="2024-11-09T22:20:39.738" v="489"/>
          <ac:spMkLst>
            <pc:docMk/>
            <pc:sldMk cId="2175853627" sldId="265"/>
            <ac:spMk id="20" creationId="{3FCFB1DE-0B7E-48CC-BA90-B2AB0889F9D6}"/>
          </ac:spMkLst>
        </pc:spChg>
        <pc:picChg chg="add mod">
          <ac:chgData name="Даниил Труфанов" userId="e2f9be3df2fc4a65" providerId="Windows Live" clId="Web-{3777E38B-C53D-DE02-8671-2F9EC18B1A02}" dt="2024-11-09T22:20:39.738" v="489"/>
          <ac:picMkLst>
            <pc:docMk/>
            <pc:sldMk cId="2175853627" sldId="265"/>
            <ac:picMk id="3" creationId="{0BAB050C-2E2C-5F72-E284-CA4EA22AB02C}"/>
          </ac:picMkLst>
        </pc:picChg>
        <pc:picChg chg="del">
          <ac:chgData name="Даниил Труфанов" userId="e2f9be3df2fc4a65" providerId="Windows Live" clId="Web-{3777E38B-C53D-DE02-8671-2F9EC18B1A02}" dt="2024-11-09T22:20:30.972" v="486"/>
          <ac:picMkLst>
            <pc:docMk/>
            <pc:sldMk cId="2175853627" sldId="265"/>
            <ac:picMk id="4" creationId="{C3D885DA-7316-5D3D-A141-70A2D07E3F49}"/>
          </ac:picMkLst>
        </pc:picChg>
      </pc:sldChg>
      <pc:sldChg chg="new del">
        <pc:chgData name="Даниил Труфанов" userId="e2f9be3df2fc4a65" providerId="Windows Live" clId="Web-{3777E38B-C53D-DE02-8671-2F9EC18B1A02}" dt="2024-11-09T21:54:21.825" v="403"/>
        <pc:sldMkLst>
          <pc:docMk/>
          <pc:sldMk cId="2645660075" sldId="265"/>
        </pc:sldMkLst>
      </pc:sldChg>
      <pc:sldChg chg="modSp add replId">
        <pc:chgData name="Даниил Труфанов" userId="e2f9be3df2fc4a65" providerId="Windows Live" clId="Web-{3777E38B-C53D-DE02-8671-2F9EC18B1A02}" dt="2024-11-09T21:57:32.886" v="477" actId="20577"/>
        <pc:sldMkLst>
          <pc:docMk/>
          <pc:sldMk cId="295101784" sldId="266"/>
        </pc:sldMkLst>
        <pc:spChg chg="mod">
          <ac:chgData name="Даниил Труфанов" userId="e2f9be3df2fc4a65" providerId="Windows Live" clId="Web-{3777E38B-C53D-DE02-8671-2F9EC18B1A02}" dt="2024-11-09T21:56:41.054" v="461" actId="20577"/>
          <ac:spMkLst>
            <pc:docMk/>
            <pc:sldMk cId="295101784" sldId="266"/>
            <ac:spMk id="2" creationId="{59DE48F7-0601-5FE5-A38B-5EF5434DDD38}"/>
          </ac:spMkLst>
        </pc:spChg>
        <pc:spChg chg="mod">
          <ac:chgData name="Даниил Труфанов" userId="e2f9be3df2fc4a65" providerId="Windows Live" clId="Web-{3777E38B-C53D-DE02-8671-2F9EC18B1A02}" dt="2024-11-09T21:57:32.886" v="477" actId="20577"/>
          <ac:spMkLst>
            <pc:docMk/>
            <pc:sldMk cId="295101784" sldId="266"/>
            <ac:spMk id="8" creationId="{73A3D765-FE70-438E-E2F4-55E88CA4C2A2}"/>
          </ac:spMkLst>
        </pc:spChg>
      </pc:sldChg>
      <pc:sldMasterChg chg="add del addSldLayout delSldLayout">
        <pc:chgData name="Даниил Труфанов" userId="e2f9be3df2fc4a65" providerId="Windows Live" clId="Web-{3777E38B-C53D-DE02-8671-2F9EC18B1A02}" dt="2024-11-09T21:32:54.976" v="6"/>
        <pc:sldMasterMkLst>
          <pc:docMk/>
          <pc:sldMasterMk cId="3154979492" sldId="2147483648"/>
        </pc:sldMasterMkLst>
        <pc:sldLayoutChg chg="add del">
          <pc:chgData name="Даниил Труфанов" userId="e2f9be3df2fc4a65" providerId="Windows Live" clId="Web-{3777E38B-C53D-DE02-8671-2F9EC18B1A02}" dt="2024-11-09T21:32:54.976" v="6"/>
          <pc:sldLayoutMkLst>
            <pc:docMk/>
            <pc:sldMasterMk cId="3154979492" sldId="2147483648"/>
            <pc:sldLayoutMk cId="161079921" sldId="2147483649"/>
          </pc:sldLayoutMkLst>
        </pc:sldLayoutChg>
        <pc:sldLayoutChg chg="add del">
          <pc:chgData name="Даниил Труфанов" userId="e2f9be3df2fc4a65" providerId="Windows Live" clId="Web-{3777E38B-C53D-DE02-8671-2F9EC18B1A02}" dt="2024-11-09T21:32:54.976" v="6"/>
          <pc:sldLayoutMkLst>
            <pc:docMk/>
            <pc:sldMasterMk cId="3154979492" sldId="2147483648"/>
            <pc:sldLayoutMk cId="2703711724" sldId="2147483650"/>
          </pc:sldLayoutMkLst>
        </pc:sldLayoutChg>
        <pc:sldLayoutChg chg="add del">
          <pc:chgData name="Даниил Труфанов" userId="e2f9be3df2fc4a65" providerId="Windows Live" clId="Web-{3777E38B-C53D-DE02-8671-2F9EC18B1A02}" dt="2024-11-09T21:32:54.976" v="6"/>
          <pc:sldLayoutMkLst>
            <pc:docMk/>
            <pc:sldMasterMk cId="3154979492" sldId="2147483648"/>
            <pc:sldLayoutMk cId="4076369896" sldId="2147483651"/>
          </pc:sldLayoutMkLst>
        </pc:sldLayoutChg>
        <pc:sldLayoutChg chg="add del">
          <pc:chgData name="Даниил Труфанов" userId="e2f9be3df2fc4a65" providerId="Windows Live" clId="Web-{3777E38B-C53D-DE02-8671-2F9EC18B1A02}" dt="2024-11-09T21:32:54.976" v="6"/>
          <pc:sldLayoutMkLst>
            <pc:docMk/>
            <pc:sldMasterMk cId="3154979492" sldId="2147483648"/>
            <pc:sldLayoutMk cId="2625762208" sldId="2147483652"/>
          </pc:sldLayoutMkLst>
        </pc:sldLayoutChg>
        <pc:sldLayoutChg chg="add del">
          <pc:chgData name="Даниил Труфанов" userId="e2f9be3df2fc4a65" providerId="Windows Live" clId="Web-{3777E38B-C53D-DE02-8671-2F9EC18B1A02}" dt="2024-11-09T21:32:54.976" v="6"/>
          <pc:sldLayoutMkLst>
            <pc:docMk/>
            <pc:sldMasterMk cId="3154979492" sldId="2147483648"/>
            <pc:sldLayoutMk cId="188002762" sldId="2147483653"/>
          </pc:sldLayoutMkLst>
        </pc:sldLayoutChg>
        <pc:sldLayoutChg chg="add del">
          <pc:chgData name="Даниил Труфанов" userId="e2f9be3df2fc4a65" providerId="Windows Live" clId="Web-{3777E38B-C53D-DE02-8671-2F9EC18B1A02}" dt="2024-11-09T21:32:54.976" v="6"/>
          <pc:sldLayoutMkLst>
            <pc:docMk/>
            <pc:sldMasterMk cId="3154979492" sldId="2147483648"/>
            <pc:sldLayoutMk cId="2295335545" sldId="2147483654"/>
          </pc:sldLayoutMkLst>
        </pc:sldLayoutChg>
        <pc:sldLayoutChg chg="add del">
          <pc:chgData name="Даниил Труфанов" userId="e2f9be3df2fc4a65" providerId="Windows Live" clId="Web-{3777E38B-C53D-DE02-8671-2F9EC18B1A02}" dt="2024-11-09T21:32:54.976" v="6"/>
          <pc:sldLayoutMkLst>
            <pc:docMk/>
            <pc:sldMasterMk cId="3154979492" sldId="2147483648"/>
            <pc:sldLayoutMk cId="1988754143" sldId="2147483655"/>
          </pc:sldLayoutMkLst>
        </pc:sldLayoutChg>
        <pc:sldLayoutChg chg="add del">
          <pc:chgData name="Даниил Труфанов" userId="e2f9be3df2fc4a65" providerId="Windows Live" clId="Web-{3777E38B-C53D-DE02-8671-2F9EC18B1A02}" dt="2024-11-09T21:32:54.976" v="6"/>
          <pc:sldLayoutMkLst>
            <pc:docMk/>
            <pc:sldMasterMk cId="3154979492" sldId="2147483648"/>
            <pc:sldLayoutMk cId="3665695281" sldId="2147483656"/>
          </pc:sldLayoutMkLst>
        </pc:sldLayoutChg>
        <pc:sldLayoutChg chg="add del">
          <pc:chgData name="Даниил Труфанов" userId="e2f9be3df2fc4a65" providerId="Windows Live" clId="Web-{3777E38B-C53D-DE02-8671-2F9EC18B1A02}" dt="2024-11-09T21:32:54.976" v="6"/>
          <pc:sldLayoutMkLst>
            <pc:docMk/>
            <pc:sldMasterMk cId="3154979492" sldId="2147483648"/>
            <pc:sldLayoutMk cId="2134169247" sldId="2147483657"/>
          </pc:sldLayoutMkLst>
        </pc:sldLayoutChg>
        <pc:sldLayoutChg chg="add del">
          <pc:chgData name="Даниил Труфанов" userId="e2f9be3df2fc4a65" providerId="Windows Live" clId="Web-{3777E38B-C53D-DE02-8671-2F9EC18B1A02}" dt="2024-11-09T21:32:54.976" v="6"/>
          <pc:sldLayoutMkLst>
            <pc:docMk/>
            <pc:sldMasterMk cId="3154979492" sldId="2147483648"/>
            <pc:sldLayoutMk cId="2065727480" sldId="2147483658"/>
          </pc:sldLayoutMkLst>
        </pc:sldLayoutChg>
        <pc:sldLayoutChg chg="add del">
          <pc:chgData name="Даниил Труфанов" userId="e2f9be3df2fc4a65" providerId="Windows Live" clId="Web-{3777E38B-C53D-DE02-8671-2F9EC18B1A02}" dt="2024-11-09T21:32:54.976" v="6"/>
          <pc:sldLayoutMkLst>
            <pc:docMk/>
            <pc:sldMasterMk cId="3154979492" sldId="2147483648"/>
            <pc:sldLayoutMk cId="812261758" sldId="2147483659"/>
          </pc:sldLayoutMkLst>
        </pc:sldLayoutChg>
      </pc:sldMasterChg>
      <pc:sldMasterChg chg="add del addSldLayout delSldLayout">
        <pc:chgData name="Даниил Труфанов" userId="e2f9be3df2fc4a65" providerId="Windows Live" clId="Web-{3777E38B-C53D-DE02-8671-2F9EC18B1A02}" dt="2024-11-09T21:32:38.834" v="3"/>
        <pc:sldMasterMkLst>
          <pc:docMk/>
          <pc:sldMasterMk cId="3725205787" sldId="2147483686"/>
        </pc:sldMasterMkLst>
        <pc:sldLayoutChg chg="add del">
          <pc:chgData name="Даниил Труфанов" userId="e2f9be3df2fc4a65" providerId="Windows Live" clId="Web-{3777E38B-C53D-DE02-8671-2F9EC18B1A02}" dt="2024-11-09T21:32:38.834" v="3"/>
          <pc:sldLayoutMkLst>
            <pc:docMk/>
            <pc:sldMasterMk cId="3725205787" sldId="2147483686"/>
            <pc:sldLayoutMk cId="276976604" sldId="2147483675"/>
          </pc:sldLayoutMkLst>
        </pc:sldLayoutChg>
        <pc:sldLayoutChg chg="add del">
          <pc:chgData name="Даниил Труфанов" userId="e2f9be3df2fc4a65" providerId="Windows Live" clId="Web-{3777E38B-C53D-DE02-8671-2F9EC18B1A02}" dt="2024-11-09T21:32:38.834" v="3"/>
          <pc:sldLayoutMkLst>
            <pc:docMk/>
            <pc:sldMasterMk cId="3725205787" sldId="2147483686"/>
            <pc:sldLayoutMk cId="103869544" sldId="2147483676"/>
          </pc:sldLayoutMkLst>
        </pc:sldLayoutChg>
        <pc:sldLayoutChg chg="add del">
          <pc:chgData name="Даниил Труфанов" userId="e2f9be3df2fc4a65" providerId="Windows Live" clId="Web-{3777E38B-C53D-DE02-8671-2F9EC18B1A02}" dt="2024-11-09T21:32:38.834" v="3"/>
          <pc:sldLayoutMkLst>
            <pc:docMk/>
            <pc:sldMasterMk cId="3725205787" sldId="2147483686"/>
            <pc:sldLayoutMk cId="1273442064" sldId="2147483677"/>
          </pc:sldLayoutMkLst>
        </pc:sldLayoutChg>
        <pc:sldLayoutChg chg="add del">
          <pc:chgData name="Даниил Труфанов" userId="e2f9be3df2fc4a65" providerId="Windows Live" clId="Web-{3777E38B-C53D-DE02-8671-2F9EC18B1A02}" dt="2024-11-09T21:32:38.834" v="3"/>
          <pc:sldLayoutMkLst>
            <pc:docMk/>
            <pc:sldMasterMk cId="3725205787" sldId="2147483686"/>
            <pc:sldLayoutMk cId="3228509640" sldId="2147483678"/>
          </pc:sldLayoutMkLst>
        </pc:sldLayoutChg>
        <pc:sldLayoutChg chg="add del">
          <pc:chgData name="Даниил Труфанов" userId="e2f9be3df2fc4a65" providerId="Windows Live" clId="Web-{3777E38B-C53D-DE02-8671-2F9EC18B1A02}" dt="2024-11-09T21:32:38.834" v="3"/>
          <pc:sldLayoutMkLst>
            <pc:docMk/>
            <pc:sldMasterMk cId="3725205787" sldId="2147483686"/>
            <pc:sldLayoutMk cId="71244264" sldId="2147483679"/>
          </pc:sldLayoutMkLst>
        </pc:sldLayoutChg>
        <pc:sldLayoutChg chg="add del">
          <pc:chgData name="Даниил Труфанов" userId="e2f9be3df2fc4a65" providerId="Windows Live" clId="Web-{3777E38B-C53D-DE02-8671-2F9EC18B1A02}" dt="2024-11-09T21:32:38.834" v="3"/>
          <pc:sldLayoutMkLst>
            <pc:docMk/>
            <pc:sldMasterMk cId="3725205787" sldId="2147483686"/>
            <pc:sldLayoutMk cId="748010970" sldId="2147483680"/>
          </pc:sldLayoutMkLst>
        </pc:sldLayoutChg>
        <pc:sldLayoutChg chg="add del">
          <pc:chgData name="Даниил Труфанов" userId="e2f9be3df2fc4a65" providerId="Windows Live" clId="Web-{3777E38B-C53D-DE02-8671-2F9EC18B1A02}" dt="2024-11-09T21:32:38.834" v="3"/>
          <pc:sldLayoutMkLst>
            <pc:docMk/>
            <pc:sldMasterMk cId="3725205787" sldId="2147483686"/>
            <pc:sldLayoutMk cId="2475806847" sldId="2147483681"/>
          </pc:sldLayoutMkLst>
        </pc:sldLayoutChg>
        <pc:sldLayoutChg chg="add del">
          <pc:chgData name="Даниил Труфанов" userId="e2f9be3df2fc4a65" providerId="Windows Live" clId="Web-{3777E38B-C53D-DE02-8671-2F9EC18B1A02}" dt="2024-11-09T21:32:38.834" v="3"/>
          <pc:sldLayoutMkLst>
            <pc:docMk/>
            <pc:sldMasterMk cId="3725205787" sldId="2147483686"/>
            <pc:sldLayoutMk cId="3701199999" sldId="2147483682"/>
          </pc:sldLayoutMkLst>
        </pc:sldLayoutChg>
        <pc:sldLayoutChg chg="add del">
          <pc:chgData name="Даниил Труфанов" userId="e2f9be3df2fc4a65" providerId="Windows Live" clId="Web-{3777E38B-C53D-DE02-8671-2F9EC18B1A02}" dt="2024-11-09T21:32:38.834" v="3"/>
          <pc:sldLayoutMkLst>
            <pc:docMk/>
            <pc:sldMasterMk cId="3725205787" sldId="2147483686"/>
            <pc:sldLayoutMk cId="1822135787" sldId="2147483683"/>
          </pc:sldLayoutMkLst>
        </pc:sldLayoutChg>
        <pc:sldLayoutChg chg="add del">
          <pc:chgData name="Даниил Труфанов" userId="e2f9be3df2fc4a65" providerId="Windows Live" clId="Web-{3777E38B-C53D-DE02-8671-2F9EC18B1A02}" dt="2024-11-09T21:32:38.834" v="3"/>
          <pc:sldLayoutMkLst>
            <pc:docMk/>
            <pc:sldMasterMk cId="3725205787" sldId="2147483686"/>
            <pc:sldLayoutMk cId="2623985467" sldId="2147483684"/>
          </pc:sldLayoutMkLst>
        </pc:sldLayoutChg>
        <pc:sldLayoutChg chg="add del">
          <pc:chgData name="Даниил Труфанов" userId="e2f9be3df2fc4a65" providerId="Windows Live" clId="Web-{3777E38B-C53D-DE02-8671-2F9EC18B1A02}" dt="2024-11-09T21:32:38.834" v="3"/>
          <pc:sldLayoutMkLst>
            <pc:docMk/>
            <pc:sldMasterMk cId="3725205787" sldId="2147483686"/>
            <pc:sldLayoutMk cId="2833386368" sldId="2147483685"/>
          </pc:sldLayoutMkLst>
        </pc:sldLayoutChg>
      </pc:sldMasterChg>
      <pc:sldMasterChg chg="add del addSldLayout delSldLayout">
        <pc:chgData name="Даниил Труфанов" userId="e2f9be3df2fc4a65" providerId="Windows Live" clId="Web-{3777E38B-C53D-DE02-8671-2F9EC18B1A02}" dt="2024-11-09T21:32:54.914" v="5"/>
        <pc:sldMasterMkLst>
          <pc:docMk/>
          <pc:sldMasterMk cId="3990674946" sldId="2147483699"/>
        </pc:sldMasterMkLst>
        <pc:sldLayoutChg chg="add del">
          <pc:chgData name="Даниил Труфанов" userId="e2f9be3df2fc4a65" providerId="Windows Live" clId="Web-{3777E38B-C53D-DE02-8671-2F9EC18B1A02}" dt="2024-11-09T21:32:54.914" v="5"/>
          <pc:sldLayoutMkLst>
            <pc:docMk/>
            <pc:sldMasterMk cId="3990674946" sldId="2147483699"/>
            <pc:sldLayoutMk cId="2576318081" sldId="2147483688"/>
          </pc:sldLayoutMkLst>
        </pc:sldLayoutChg>
        <pc:sldLayoutChg chg="add del">
          <pc:chgData name="Даниил Труфанов" userId="e2f9be3df2fc4a65" providerId="Windows Live" clId="Web-{3777E38B-C53D-DE02-8671-2F9EC18B1A02}" dt="2024-11-09T21:32:54.914" v="5"/>
          <pc:sldLayoutMkLst>
            <pc:docMk/>
            <pc:sldMasterMk cId="3990674946" sldId="2147483699"/>
            <pc:sldLayoutMk cId="3509685277" sldId="2147483689"/>
          </pc:sldLayoutMkLst>
        </pc:sldLayoutChg>
        <pc:sldLayoutChg chg="add del">
          <pc:chgData name="Даниил Труфанов" userId="e2f9be3df2fc4a65" providerId="Windows Live" clId="Web-{3777E38B-C53D-DE02-8671-2F9EC18B1A02}" dt="2024-11-09T21:32:54.914" v="5"/>
          <pc:sldLayoutMkLst>
            <pc:docMk/>
            <pc:sldMasterMk cId="3990674946" sldId="2147483699"/>
            <pc:sldLayoutMk cId="1583943517" sldId="2147483690"/>
          </pc:sldLayoutMkLst>
        </pc:sldLayoutChg>
        <pc:sldLayoutChg chg="add del">
          <pc:chgData name="Даниил Труфанов" userId="e2f9be3df2fc4a65" providerId="Windows Live" clId="Web-{3777E38B-C53D-DE02-8671-2F9EC18B1A02}" dt="2024-11-09T21:32:54.914" v="5"/>
          <pc:sldLayoutMkLst>
            <pc:docMk/>
            <pc:sldMasterMk cId="3990674946" sldId="2147483699"/>
            <pc:sldLayoutMk cId="755860600" sldId="2147483691"/>
          </pc:sldLayoutMkLst>
        </pc:sldLayoutChg>
        <pc:sldLayoutChg chg="add del">
          <pc:chgData name="Даниил Труфанов" userId="e2f9be3df2fc4a65" providerId="Windows Live" clId="Web-{3777E38B-C53D-DE02-8671-2F9EC18B1A02}" dt="2024-11-09T21:32:54.914" v="5"/>
          <pc:sldLayoutMkLst>
            <pc:docMk/>
            <pc:sldMasterMk cId="3990674946" sldId="2147483699"/>
            <pc:sldLayoutMk cId="231729870" sldId="2147483692"/>
          </pc:sldLayoutMkLst>
        </pc:sldLayoutChg>
        <pc:sldLayoutChg chg="add del">
          <pc:chgData name="Даниил Труфанов" userId="e2f9be3df2fc4a65" providerId="Windows Live" clId="Web-{3777E38B-C53D-DE02-8671-2F9EC18B1A02}" dt="2024-11-09T21:32:54.914" v="5"/>
          <pc:sldLayoutMkLst>
            <pc:docMk/>
            <pc:sldMasterMk cId="3990674946" sldId="2147483699"/>
            <pc:sldLayoutMk cId="511533550" sldId="2147483693"/>
          </pc:sldLayoutMkLst>
        </pc:sldLayoutChg>
        <pc:sldLayoutChg chg="add del">
          <pc:chgData name="Даниил Труфанов" userId="e2f9be3df2fc4a65" providerId="Windows Live" clId="Web-{3777E38B-C53D-DE02-8671-2F9EC18B1A02}" dt="2024-11-09T21:32:54.914" v="5"/>
          <pc:sldLayoutMkLst>
            <pc:docMk/>
            <pc:sldMasterMk cId="3990674946" sldId="2147483699"/>
            <pc:sldLayoutMk cId="964677569" sldId="2147483694"/>
          </pc:sldLayoutMkLst>
        </pc:sldLayoutChg>
        <pc:sldLayoutChg chg="add del">
          <pc:chgData name="Даниил Труфанов" userId="e2f9be3df2fc4a65" providerId="Windows Live" clId="Web-{3777E38B-C53D-DE02-8671-2F9EC18B1A02}" dt="2024-11-09T21:32:54.914" v="5"/>
          <pc:sldLayoutMkLst>
            <pc:docMk/>
            <pc:sldMasterMk cId="3990674946" sldId="2147483699"/>
            <pc:sldLayoutMk cId="384808800" sldId="2147483695"/>
          </pc:sldLayoutMkLst>
        </pc:sldLayoutChg>
        <pc:sldLayoutChg chg="add del">
          <pc:chgData name="Даниил Труфанов" userId="e2f9be3df2fc4a65" providerId="Windows Live" clId="Web-{3777E38B-C53D-DE02-8671-2F9EC18B1A02}" dt="2024-11-09T21:32:54.914" v="5"/>
          <pc:sldLayoutMkLst>
            <pc:docMk/>
            <pc:sldMasterMk cId="3990674946" sldId="2147483699"/>
            <pc:sldLayoutMk cId="3771093501" sldId="2147483696"/>
          </pc:sldLayoutMkLst>
        </pc:sldLayoutChg>
        <pc:sldLayoutChg chg="add del">
          <pc:chgData name="Даниил Труфанов" userId="e2f9be3df2fc4a65" providerId="Windows Live" clId="Web-{3777E38B-C53D-DE02-8671-2F9EC18B1A02}" dt="2024-11-09T21:32:54.914" v="5"/>
          <pc:sldLayoutMkLst>
            <pc:docMk/>
            <pc:sldMasterMk cId="3990674946" sldId="2147483699"/>
            <pc:sldLayoutMk cId="947314632" sldId="2147483697"/>
          </pc:sldLayoutMkLst>
        </pc:sldLayoutChg>
        <pc:sldLayoutChg chg="add del">
          <pc:chgData name="Даниил Труфанов" userId="e2f9be3df2fc4a65" providerId="Windows Live" clId="Web-{3777E38B-C53D-DE02-8671-2F9EC18B1A02}" dt="2024-11-09T21:32:54.914" v="5"/>
          <pc:sldLayoutMkLst>
            <pc:docMk/>
            <pc:sldMasterMk cId="3990674946" sldId="2147483699"/>
            <pc:sldLayoutMk cId="740614357" sldId="2147483698"/>
          </pc:sldLayoutMkLst>
        </pc:sldLayoutChg>
      </pc:sldMasterChg>
      <pc:sldMasterChg chg="add del addSldLayout delSldLayout">
        <pc:chgData name="Даниил Труфанов" userId="e2f9be3df2fc4a65" providerId="Windows Live" clId="Web-{3777E38B-C53D-DE02-8671-2F9EC18B1A02}" dt="2024-11-09T21:32:34.912" v="1"/>
        <pc:sldMasterMkLst>
          <pc:docMk/>
          <pc:sldMasterMk cId="2163804646" sldId="2147483725"/>
        </pc:sldMasterMkLst>
        <pc:sldLayoutChg chg="add del">
          <pc:chgData name="Даниил Труфанов" userId="e2f9be3df2fc4a65" providerId="Windows Live" clId="Web-{3777E38B-C53D-DE02-8671-2F9EC18B1A02}" dt="2024-11-09T21:32:34.912" v="1"/>
          <pc:sldLayoutMkLst>
            <pc:docMk/>
            <pc:sldMasterMk cId="2163804646" sldId="2147483725"/>
            <pc:sldLayoutMk cId="1184301634" sldId="2147483714"/>
          </pc:sldLayoutMkLst>
        </pc:sldLayoutChg>
        <pc:sldLayoutChg chg="add del">
          <pc:chgData name="Даниил Труфанов" userId="e2f9be3df2fc4a65" providerId="Windows Live" clId="Web-{3777E38B-C53D-DE02-8671-2F9EC18B1A02}" dt="2024-11-09T21:32:34.912" v="1"/>
          <pc:sldLayoutMkLst>
            <pc:docMk/>
            <pc:sldMasterMk cId="2163804646" sldId="2147483725"/>
            <pc:sldLayoutMk cId="2982133353" sldId="2147483715"/>
          </pc:sldLayoutMkLst>
        </pc:sldLayoutChg>
        <pc:sldLayoutChg chg="add del">
          <pc:chgData name="Даниил Труфанов" userId="e2f9be3df2fc4a65" providerId="Windows Live" clId="Web-{3777E38B-C53D-DE02-8671-2F9EC18B1A02}" dt="2024-11-09T21:32:34.912" v="1"/>
          <pc:sldLayoutMkLst>
            <pc:docMk/>
            <pc:sldMasterMk cId="2163804646" sldId="2147483725"/>
            <pc:sldLayoutMk cId="1397454105" sldId="2147483716"/>
          </pc:sldLayoutMkLst>
        </pc:sldLayoutChg>
        <pc:sldLayoutChg chg="add del">
          <pc:chgData name="Даниил Труфанов" userId="e2f9be3df2fc4a65" providerId="Windows Live" clId="Web-{3777E38B-C53D-DE02-8671-2F9EC18B1A02}" dt="2024-11-09T21:32:34.912" v="1"/>
          <pc:sldLayoutMkLst>
            <pc:docMk/>
            <pc:sldMasterMk cId="2163804646" sldId="2147483725"/>
            <pc:sldLayoutMk cId="3992795061" sldId="2147483717"/>
          </pc:sldLayoutMkLst>
        </pc:sldLayoutChg>
        <pc:sldLayoutChg chg="add del">
          <pc:chgData name="Даниил Труфанов" userId="e2f9be3df2fc4a65" providerId="Windows Live" clId="Web-{3777E38B-C53D-DE02-8671-2F9EC18B1A02}" dt="2024-11-09T21:32:34.912" v="1"/>
          <pc:sldLayoutMkLst>
            <pc:docMk/>
            <pc:sldMasterMk cId="2163804646" sldId="2147483725"/>
            <pc:sldLayoutMk cId="1570021348" sldId="2147483718"/>
          </pc:sldLayoutMkLst>
        </pc:sldLayoutChg>
        <pc:sldLayoutChg chg="add del">
          <pc:chgData name="Даниил Труфанов" userId="e2f9be3df2fc4a65" providerId="Windows Live" clId="Web-{3777E38B-C53D-DE02-8671-2F9EC18B1A02}" dt="2024-11-09T21:32:34.912" v="1"/>
          <pc:sldLayoutMkLst>
            <pc:docMk/>
            <pc:sldMasterMk cId="2163804646" sldId="2147483725"/>
            <pc:sldLayoutMk cId="784986060" sldId="2147483719"/>
          </pc:sldLayoutMkLst>
        </pc:sldLayoutChg>
        <pc:sldLayoutChg chg="add del">
          <pc:chgData name="Даниил Труфанов" userId="e2f9be3df2fc4a65" providerId="Windows Live" clId="Web-{3777E38B-C53D-DE02-8671-2F9EC18B1A02}" dt="2024-11-09T21:32:34.912" v="1"/>
          <pc:sldLayoutMkLst>
            <pc:docMk/>
            <pc:sldMasterMk cId="2163804646" sldId="2147483725"/>
            <pc:sldLayoutMk cId="1375303661" sldId="2147483720"/>
          </pc:sldLayoutMkLst>
        </pc:sldLayoutChg>
        <pc:sldLayoutChg chg="add del">
          <pc:chgData name="Даниил Труфанов" userId="e2f9be3df2fc4a65" providerId="Windows Live" clId="Web-{3777E38B-C53D-DE02-8671-2F9EC18B1A02}" dt="2024-11-09T21:32:34.912" v="1"/>
          <pc:sldLayoutMkLst>
            <pc:docMk/>
            <pc:sldMasterMk cId="2163804646" sldId="2147483725"/>
            <pc:sldLayoutMk cId="4071021139" sldId="2147483721"/>
          </pc:sldLayoutMkLst>
        </pc:sldLayoutChg>
        <pc:sldLayoutChg chg="add del">
          <pc:chgData name="Даниил Труфанов" userId="e2f9be3df2fc4a65" providerId="Windows Live" clId="Web-{3777E38B-C53D-DE02-8671-2F9EC18B1A02}" dt="2024-11-09T21:32:34.912" v="1"/>
          <pc:sldLayoutMkLst>
            <pc:docMk/>
            <pc:sldMasterMk cId="2163804646" sldId="2147483725"/>
            <pc:sldLayoutMk cId="3771260694" sldId="2147483722"/>
          </pc:sldLayoutMkLst>
        </pc:sldLayoutChg>
        <pc:sldLayoutChg chg="add del">
          <pc:chgData name="Даниил Труфанов" userId="e2f9be3df2fc4a65" providerId="Windows Live" clId="Web-{3777E38B-C53D-DE02-8671-2F9EC18B1A02}" dt="2024-11-09T21:32:34.912" v="1"/>
          <pc:sldLayoutMkLst>
            <pc:docMk/>
            <pc:sldMasterMk cId="2163804646" sldId="2147483725"/>
            <pc:sldLayoutMk cId="3815848655" sldId="2147483723"/>
          </pc:sldLayoutMkLst>
        </pc:sldLayoutChg>
        <pc:sldLayoutChg chg="add del">
          <pc:chgData name="Даниил Труфанов" userId="e2f9be3df2fc4a65" providerId="Windows Live" clId="Web-{3777E38B-C53D-DE02-8671-2F9EC18B1A02}" dt="2024-11-09T21:32:34.912" v="1"/>
          <pc:sldLayoutMkLst>
            <pc:docMk/>
            <pc:sldMasterMk cId="2163804646" sldId="2147483725"/>
            <pc:sldLayoutMk cId="3599513707" sldId="2147483724"/>
          </pc:sldLayoutMkLst>
        </pc:sldLayoutChg>
      </pc:sldMasterChg>
      <pc:sldMasterChg chg="add del addSldLayout delSldLayout">
        <pc:chgData name="Даниил Труфанов" userId="e2f9be3df2fc4a65" providerId="Windows Live" clId="Web-{3777E38B-C53D-DE02-8671-2F9EC18B1A02}" dt="2024-11-09T21:33:52.418" v="22"/>
        <pc:sldMasterMkLst>
          <pc:docMk/>
          <pc:sldMasterMk cId="1575691430" sldId="2147483751"/>
        </pc:sldMasterMkLst>
        <pc:sldLayoutChg chg="add del">
          <pc:chgData name="Даниил Труфанов" userId="e2f9be3df2fc4a65" providerId="Windows Live" clId="Web-{3777E38B-C53D-DE02-8671-2F9EC18B1A02}" dt="2024-11-09T21:33:52.418" v="22"/>
          <pc:sldLayoutMkLst>
            <pc:docMk/>
            <pc:sldMasterMk cId="1575691430" sldId="2147483751"/>
            <pc:sldLayoutMk cId="592893771" sldId="2147483740"/>
          </pc:sldLayoutMkLst>
        </pc:sldLayoutChg>
        <pc:sldLayoutChg chg="add del">
          <pc:chgData name="Даниил Труфанов" userId="e2f9be3df2fc4a65" providerId="Windows Live" clId="Web-{3777E38B-C53D-DE02-8671-2F9EC18B1A02}" dt="2024-11-09T21:33:52.418" v="22"/>
          <pc:sldLayoutMkLst>
            <pc:docMk/>
            <pc:sldMasterMk cId="1575691430" sldId="2147483751"/>
            <pc:sldLayoutMk cId="3674484817" sldId="2147483741"/>
          </pc:sldLayoutMkLst>
        </pc:sldLayoutChg>
        <pc:sldLayoutChg chg="add del">
          <pc:chgData name="Даниил Труфанов" userId="e2f9be3df2fc4a65" providerId="Windows Live" clId="Web-{3777E38B-C53D-DE02-8671-2F9EC18B1A02}" dt="2024-11-09T21:33:52.418" v="22"/>
          <pc:sldLayoutMkLst>
            <pc:docMk/>
            <pc:sldMasterMk cId="1575691430" sldId="2147483751"/>
            <pc:sldLayoutMk cId="656430178" sldId="2147483742"/>
          </pc:sldLayoutMkLst>
        </pc:sldLayoutChg>
        <pc:sldLayoutChg chg="add del">
          <pc:chgData name="Даниил Труфанов" userId="e2f9be3df2fc4a65" providerId="Windows Live" clId="Web-{3777E38B-C53D-DE02-8671-2F9EC18B1A02}" dt="2024-11-09T21:33:52.418" v="22"/>
          <pc:sldLayoutMkLst>
            <pc:docMk/>
            <pc:sldMasterMk cId="1575691430" sldId="2147483751"/>
            <pc:sldLayoutMk cId="416032943" sldId="2147483743"/>
          </pc:sldLayoutMkLst>
        </pc:sldLayoutChg>
        <pc:sldLayoutChg chg="add del">
          <pc:chgData name="Даниил Труфанов" userId="e2f9be3df2fc4a65" providerId="Windows Live" clId="Web-{3777E38B-C53D-DE02-8671-2F9EC18B1A02}" dt="2024-11-09T21:33:52.418" v="22"/>
          <pc:sldLayoutMkLst>
            <pc:docMk/>
            <pc:sldMasterMk cId="1575691430" sldId="2147483751"/>
            <pc:sldLayoutMk cId="3266818755" sldId="2147483744"/>
          </pc:sldLayoutMkLst>
        </pc:sldLayoutChg>
        <pc:sldLayoutChg chg="add del">
          <pc:chgData name="Даниил Труфанов" userId="e2f9be3df2fc4a65" providerId="Windows Live" clId="Web-{3777E38B-C53D-DE02-8671-2F9EC18B1A02}" dt="2024-11-09T21:33:52.418" v="22"/>
          <pc:sldLayoutMkLst>
            <pc:docMk/>
            <pc:sldMasterMk cId="1575691430" sldId="2147483751"/>
            <pc:sldLayoutMk cId="2067294515" sldId="2147483745"/>
          </pc:sldLayoutMkLst>
        </pc:sldLayoutChg>
        <pc:sldLayoutChg chg="add del">
          <pc:chgData name="Даниил Труфанов" userId="e2f9be3df2fc4a65" providerId="Windows Live" clId="Web-{3777E38B-C53D-DE02-8671-2F9EC18B1A02}" dt="2024-11-09T21:33:52.418" v="22"/>
          <pc:sldLayoutMkLst>
            <pc:docMk/>
            <pc:sldMasterMk cId="1575691430" sldId="2147483751"/>
            <pc:sldLayoutMk cId="1768760649" sldId="2147483746"/>
          </pc:sldLayoutMkLst>
        </pc:sldLayoutChg>
        <pc:sldLayoutChg chg="add del">
          <pc:chgData name="Даниил Труфанов" userId="e2f9be3df2fc4a65" providerId="Windows Live" clId="Web-{3777E38B-C53D-DE02-8671-2F9EC18B1A02}" dt="2024-11-09T21:33:52.418" v="22"/>
          <pc:sldLayoutMkLst>
            <pc:docMk/>
            <pc:sldMasterMk cId="1575691430" sldId="2147483751"/>
            <pc:sldLayoutMk cId="3147565717" sldId="2147483747"/>
          </pc:sldLayoutMkLst>
        </pc:sldLayoutChg>
        <pc:sldLayoutChg chg="add del">
          <pc:chgData name="Даниил Труфанов" userId="e2f9be3df2fc4a65" providerId="Windows Live" clId="Web-{3777E38B-C53D-DE02-8671-2F9EC18B1A02}" dt="2024-11-09T21:33:52.418" v="22"/>
          <pc:sldLayoutMkLst>
            <pc:docMk/>
            <pc:sldMasterMk cId="1575691430" sldId="2147483751"/>
            <pc:sldLayoutMk cId="2532919971" sldId="2147483748"/>
          </pc:sldLayoutMkLst>
        </pc:sldLayoutChg>
        <pc:sldLayoutChg chg="add del">
          <pc:chgData name="Даниил Труфанов" userId="e2f9be3df2fc4a65" providerId="Windows Live" clId="Web-{3777E38B-C53D-DE02-8671-2F9EC18B1A02}" dt="2024-11-09T21:33:52.418" v="22"/>
          <pc:sldLayoutMkLst>
            <pc:docMk/>
            <pc:sldMasterMk cId="1575691430" sldId="2147483751"/>
            <pc:sldLayoutMk cId="684745374" sldId="2147483749"/>
          </pc:sldLayoutMkLst>
        </pc:sldLayoutChg>
        <pc:sldLayoutChg chg="add del">
          <pc:chgData name="Даниил Труфанов" userId="e2f9be3df2fc4a65" providerId="Windows Live" clId="Web-{3777E38B-C53D-DE02-8671-2F9EC18B1A02}" dt="2024-11-09T21:33:52.418" v="22"/>
          <pc:sldLayoutMkLst>
            <pc:docMk/>
            <pc:sldMasterMk cId="1575691430" sldId="2147483751"/>
            <pc:sldLayoutMk cId="389856762" sldId="2147483750"/>
          </pc:sldLayoutMkLst>
        </pc:sldLayoutChg>
      </pc:sldMasterChg>
      <pc:sldMasterChg chg="add addSldLayout">
        <pc:chgData name="Даниил Труфанов" userId="e2f9be3df2fc4a65" providerId="Windows Live" clId="Web-{3777E38B-C53D-DE02-8671-2F9EC18B1A02}" dt="2024-11-09T21:33:52.418" v="22"/>
        <pc:sldMasterMkLst>
          <pc:docMk/>
          <pc:sldMasterMk cId="2325513376" sldId="2147483775"/>
        </pc:sldMasterMkLst>
        <pc:sldLayoutChg chg="add">
          <pc:chgData name="Даниил Труфанов" userId="e2f9be3df2fc4a65" providerId="Windows Live" clId="Web-{3777E38B-C53D-DE02-8671-2F9EC18B1A02}" dt="2024-11-09T21:33:52.418" v="22"/>
          <pc:sldLayoutMkLst>
            <pc:docMk/>
            <pc:sldMasterMk cId="2325513376" sldId="2147483775"/>
            <pc:sldLayoutMk cId="3807185922" sldId="2147483764"/>
          </pc:sldLayoutMkLst>
        </pc:sldLayoutChg>
        <pc:sldLayoutChg chg="add">
          <pc:chgData name="Даниил Труфанов" userId="e2f9be3df2fc4a65" providerId="Windows Live" clId="Web-{3777E38B-C53D-DE02-8671-2F9EC18B1A02}" dt="2024-11-09T21:33:52.418" v="22"/>
          <pc:sldLayoutMkLst>
            <pc:docMk/>
            <pc:sldMasterMk cId="2325513376" sldId="2147483775"/>
            <pc:sldLayoutMk cId="258291839" sldId="2147483765"/>
          </pc:sldLayoutMkLst>
        </pc:sldLayoutChg>
        <pc:sldLayoutChg chg="add">
          <pc:chgData name="Даниил Труфанов" userId="e2f9be3df2fc4a65" providerId="Windows Live" clId="Web-{3777E38B-C53D-DE02-8671-2F9EC18B1A02}" dt="2024-11-09T21:33:52.418" v="22"/>
          <pc:sldLayoutMkLst>
            <pc:docMk/>
            <pc:sldMasterMk cId="2325513376" sldId="2147483775"/>
            <pc:sldLayoutMk cId="4016669085" sldId="2147483766"/>
          </pc:sldLayoutMkLst>
        </pc:sldLayoutChg>
        <pc:sldLayoutChg chg="add">
          <pc:chgData name="Даниил Труфанов" userId="e2f9be3df2fc4a65" providerId="Windows Live" clId="Web-{3777E38B-C53D-DE02-8671-2F9EC18B1A02}" dt="2024-11-09T21:33:52.418" v="22"/>
          <pc:sldLayoutMkLst>
            <pc:docMk/>
            <pc:sldMasterMk cId="2325513376" sldId="2147483775"/>
            <pc:sldLayoutMk cId="3525979359" sldId="2147483767"/>
          </pc:sldLayoutMkLst>
        </pc:sldLayoutChg>
        <pc:sldLayoutChg chg="add">
          <pc:chgData name="Даниил Труфанов" userId="e2f9be3df2fc4a65" providerId="Windows Live" clId="Web-{3777E38B-C53D-DE02-8671-2F9EC18B1A02}" dt="2024-11-09T21:33:52.418" v="22"/>
          <pc:sldLayoutMkLst>
            <pc:docMk/>
            <pc:sldMasterMk cId="2325513376" sldId="2147483775"/>
            <pc:sldLayoutMk cId="483019640" sldId="2147483768"/>
          </pc:sldLayoutMkLst>
        </pc:sldLayoutChg>
        <pc:sldLayoutChg chg="add">
          <pc:chgData name="Даниил Труфанов" userId="e2f9be3df2fc4a65" providerId="Windows Live" clId="Web-{3777E38B-C53D-DE02-8671-2F9EC18B1A02}" dt="2024-11-09T21:33:52.418" v="22"/>
          <pc:sldLayoutMkLst>
            <pc:docMk/>
            <pc:sldMasterMk cId="2325513376" sldId="2147483775"/>
            <pc:sldLayoutMk cId="3457374130" sldId="2147483769"/>
          </pc:sldLayoutMkLst>
        </pc:sldLayoutChg>
        <pc:sldLayoutChg chg="add">
          <pc:chgData name="Даниил Труфанов" userId="e2f9be3df2fc4a65" providerId="Windows Live" clId="Web-{3777E38B-C53D-DE02-8671-2F9EC18B1A02}" dt="2024-11-09T21:33:52.418" v="22"/>
          <pc:sldLayoutMkLst>
            <pc:docMk/>
            <pc:sldMasterMk cId="2325513376" sldId="2147483775"/>
            <pc:sldLayoutMk cId="3040753369" sldId="2147483770"/>
          </pc:sldLayoutMkLst>
        </pc:sldLayoutChg>
        <pc:sldLayoutChg chg="add">
          <pc:chgData name="Даниил Труфанов" userId="e2f9be3df2fc4a65" providerId="Windows Live" clId="Web-{3777E38B-C53D-DE02-8671-2F9EC18B1A02}" dt="2024-11-09T21:33:52.418" v="22"/>
          <pc:sldLayoutMkLst>
            <pc:docMk/>
            <pc:sldMasterMk cId="2325513376" sldId="2147483775"/>
            <pc:sldLayoutMk cId="2966463885" sldId="2147483771"/>
          </pc:sldLayoutMkLst>
        </pc:sldLayoutChg>
        <pc:sldLayoutChg chg="add">
          <pc:chgData name="Даниил Труфанов" userId="e2f9be3df2fc4a65" providerId="Windows Live" clId="Web-{3777E38B-C53D-DE02-8671-2F9EC18B1A02}" dt="2024-11-09T21:33:52.418" v="22"/>
          <pc:sldLayoutMkLst>
            <pc:docMk/>
            <pc:sldMasterMk cId="2325513376" sldId="2147483775"/>
            <pc:sldLayoutMk cId="609499793" sldId="2147483772"/>
          </pc:sldLayoutMkLst>
        </pc:sldLayoutChg>
        <pc:sldLayoutChg chg="add">
          <pc:chgData name="Даниил Труфанов" userId="e2f9be3df2fc4a65" providerId="Windows Live" clId="Web-{3777E38B-C53D-DE02-8671-2F9EC18B1A02}" dt="2024-11-09T21:33:52.418" v="22"/>
          <pc:sldLayoutMkLst>
            <pc:docMk/>
            <pc:sldMasterMk cId="2325513376" sldId="2147483775"/>
            <pc:sldLayoutMk cId="1119498143" sldId="2147483773"/>
          </pc:sldLayoutMkLst>
        </pc:sldLayoutChg>
        <pc:sldLayoutChg chg="add">
          <pc:chgData name="Даниил Труфанов" userId="e2f9be3df2fc4a65" providerId="Windows Live" clId="Web-{3777E38B-C53D-DE02-8671-2F9EC18B1A02}" dt="2024-11-09T21:33:52.418" v="22"/>
          <pc:sldLayoutMkLst>
            <pc:docMk/>
            <pc:sldMasterMk cId="2325513376" sldId="2147483775"/>
            <pc:sldLayoutMk cId="2410120093" sldId="2147483774"/>
          </pc:sldLayoutMkLst>
        </pc:sldLayoutChg>
      </pc:sldMasterChg>
    </pc:docChg>
  </pc:docChgLst>
  <pc:docChgLst>
    <pc:chgData name="Shen Koto" userId="1d21f34ef848a4ec" providerId="Windows Live" clId="Web-{819191D2-ED07-4A6D-A69A-1B759ECFBAD8}"/>
    <pc:docChg chg="modSld">
      <pc:chgData name="Shen Koto" userId="1d21f34ef848a4ec" providerId="Windows Live" clId="Web-{819191D2-ED07-4A6D-A69A-1B759ECFBAD8}" dt="2024-11-22T18:19:07.611" v="0" actId="1076"/>
      <pc:docMkLst>
        <pc:docMk/>
      </pc:docMkLst>
      <pc:sldChg chg="modSp">
        <pc:chgData name="Shen Koto" userId="1d21f34ef848a4ec" providerId="Windows Live" clId="Web-{819191D2-ED07-4A6D-A69A-1B759ECFBAD8}" dt="2024-11-22T18:19:07.611" v="0" actId="1076"/>
        <pc:sldMkLst>
          <pc:docMk/>
          <pc:sldMk cId="2981943590" sldId="259"/>
        </pc:sldMkLst>
        <pc:spChg chg="mod">
          <ac:chgData name="Shen Koto" userId="1d21f34ef848a4ec" providerId="Windows Live" clId="Web-{819191D2-ED07-4A6D-A69A-1B759ECFBAD8}" dt="2024-11-22T18:19:07.611" v="0" actId="1076"/>
          <ac:spMkLst>
            <pc:docMk/>
            <pc:sldMk cId="2981943590" sldId="259"/>
            <ac:spMk id="8" creationId="{73A3D765-FE70-438E-E2F4-55E88CA4C2A2}"/>
          </ac:spMkLst>
        </pc:spChg>
      </pc:sldChg>
    </pc:docChg>
  </pc:docChgLst>
  <pc:docChgLst>
    <pc:chgData name="Даниил Труфанов" userId="e2f9be3df2fc4a65" providerId="Windows Live" clId="Web-{C4B45248-A364-9BF0-EC31-19D153B964A8}"/>
    <pc:docChg chg="addSld delSld modSld">
      <pc:chgData name="Даниил Труфанов" userId="e2f9be3df2fc4a65" providerId="Windows Live" clId="Web-{C4B45248-A364-9BF0-EC31-19D153B964A8}" dt="2024-11-10T08:34:34.217" v="11"/>
      <pc:docMkLst>
        <pc:docMk/>
      </pc:docMkLst>
      <pc:sldChg chg="addSp delSp modSp">
        <pc:chgData name="Даниил Труфанов" userId="e2f9be3df2fc4a65" providerId="Windows Live" clId="Web-{C4B45248-A364-9BF0-EC31-19D153B964A8}" dt="2024-11-10T08:16:31.166" v="3"/>
        <pc:sldMkLst>
          <pc:docMk/>
          <pc:sldMk cId="2981943590" sldId="259"/>
        </pc:sldMkLst>
        <pc:spChg chg="mod">
          <ac:chgData name="Даниил Труфанов" userId="e2f9be3df2fc4a65" providerId="Windows Live" clId="Web-{C4B45248-A364-9BF0-EC31-19D153B964A8}" dt="2024-11-10T08:16:31.166" v="3"/>
          <ac:spMkLst>
            <pc:docMk/>
            <pc:sldMk cId="2981943590" sldId="259"/>
            <ac:spMk id="2" creationId="{59DE48F7-0601-5FE5-A38B-5EF5434DDD38}"/>
          </ac:spMkLst>
        </pc:spChg>
        <pc:spChg chg="mod">
          <ac:chgData name="Даниил Труфанов" userId="e2f9be3df2fc4a65" providerId="Windows Live" clId="Web-{C4B45248-A364-9BF0-EC31-19D153B964A8}" dt="2024-11-10T08:16:31.166" v="3"/>
          <ac:spMkLst>
            <pc:docMk/>
            <pc:sldMk cId="2981943590" sldId="259"/>
            <ac:spMk id="8" creationId="{73A3D765-FE70-438E-E2F4-55E88CA4C2A2}"/>
          </ac:spMkLst>
        </pc:spChg>
        <pc:spChg chg="del">
          <ac:chgData name="Даниил Труфанов" userId="e2f9be3df2fc4a65" providerId="Windows Live" clId="Web-{C4B45248-A364-9BF0-EC31-19D153B964A8}" dt="2024-11-10T08:16:31.166" v="3"/>
          <ac:spMkLst>
            <pc:docMk/>
            <pc:sldMk cId="2981943590" sldId="259"/>
            <ac:spMk id="11" creationId="{2C61293E-6EBE-43EF-A52C-9BEBFD7679D4}"/>
          </ac:spMkLst>
        </pc:spChg>
        <pc:spChg chg="del">
          <ac:chgData name="Даниил Труфанов" userId="e2f9be3df2fc4a65" providerId="Windows Live" clId="Web-{C4B45248-A364-9BF0-EC31-19D153B964A8}" dt="2024-11-10T08:16:31.166" v="3"/>
          <ac:spMkLst>
            <pc:docMk/>
            <pc:sldMk cId="2981943590" sldId="259"/>
            <ac:spMk id="13" creationId="{3FCFB1DE-0B7E-48CC-BA90-B2AB0889F9D6}"/>
          </ac:spMkLst>
        </pc:spChg>
        <pc:spChg chg="add">
          <ac:chgData name="Даниил Труфанов" userId="e2f9be3df2fc4a65" providerId="Windows Live" clId="Web-{C4B45248-A364-9BF0-EC31-19D153B964A8}" dt="2024-11-10T08:16:31.166" v="3"/>
          <ac:spMkLst>
            <pc:docMk/>
            <pc:sldMk cId="2981943590" sldId="259"/>
            <ac:spMk id="18" creationId="{2C61293E-6EBE-43EF-A52C-9BEBFD7679D4}"/>
          </ac:spMkLst>
        </pc:spChg>
        <pc:spChg chg="add">
          <ac:chgData name="Даниил Труфанов" userId="e2f9be3df2fc4a65" providerId="Windows Live" clId="Web-{C4B45248-A364-9BF0-EC31-19D153B964A8}" dt="2024-11-10T08:16:31.166" v="3"/>
          <ac:spMkLst>
            <pc:docMk/>
            <pc:sldMk cId="2981943590" sldId="259"/>
            <ac:spMk id="20" creationId="{3FCFB1DE-0B7E-48CC-BA90-B2AB0889F9D6}"/>
          </ac:spMkLst>
        </pc:spChg>
        <pc:picChg chg="add mod">
          <ac:chgData name="Даниил Труфанов" userId="e2f9be3df2fc4a65" providerId="Windows Live" clId="Web-{C4B45248-A364-9BF0-EC31-19D153B964A8}" dt="2024-11-10T08:16:31.166" v="3"/>
          <ac:picMkLst>
            <pc:docMk/>
            <pc:sldMk cId="2981943590" sldId="259"/>
            <ac:picMk id="3" creationId="{5FC5077E-FA2B-B5F1-4205-1E215B02FB4C}"/>
          </ac:picMkLst>
        </pc:picChg>
        <pc:picChg chg="del">
          <ac:chgData name="Даниил Труфанов" userId="e2f9be3df2fc4a65" providerId="Windows Live" clId="Web-{C4B45248-A364-9BF0-EC31-19D153B964A8}" dt="2024-11-10T08:16:26.118" v="0"/>
          <ac:picMkLst>
            <pc:docMk/>
            <pc:sldMk cId="2981943590" sldId="259"/>
            <ac:picMk id="4" creationId="{C3D885DA-7316-5D3D-A141-70A2D07E3F49}"/>
          </ac:picMkLst>
        </pc:picChg>
      </pc:sldChg>
      <pc:sldChg chg="addSp delSp modSp add del">
        <pc:chgData name="Даниил Труфанов" userId="e2f9be3df2fc4a65" providerId="Windows Live" clId="Web-{C4B45248-A364-9BF0-EC31-19D153B964A8}" dt="2024-11-10T08:20:36.353" v="8"/>
        <pc:sldMkLst>
          <pc:docMk/>
          <pc:sldMk cId="1570363281" sldId="263"/>
        </pc:sldMkLst>
        <pc:spChg chg="mod">
          <ac:chgData name="Даниил Труфанов" userId="e2f9be3df2fc4a65" providerId="Windows Live" clId="Web-{C4B45248-A364-9BF0-EC31-19D153B964A8}" dt="2024-11-10T08:20:36.353" v="8"/>
          <ac:spMkLst>
            <pc:docMk/>
            <pc:sldMk cId="1570363281" sldId="263"/>
            <ac:spMk id="2" creationId="{59DE48F7-0601-5FE5-A38B-5EF5434DDD38}"/>
          </ac:spMkLst>
        </pc:spChg>
        <pc:spChg chg="mod">
          <ac:chgData name="Даниил Труфанов" userId="e2f9be3df2fc4a65" providerId="Windows Live" clId="Web-{C4B45248-A364-9BF0-EC31-19D153B964A8}" dt="2024-11-10T08:20:36.353" v="8"/>
          <ac:spMkLst>
            <pc:docMk/>
            <pc:sldMk cId="1570363281" sldId="263"/>
            <ac:spMk id="8" creationId="{73A3D765-FE70-438E-E2F4-55E88CA4C2A2}"/>
          </ac:spMkLst>
        </pc:spChg>
        <pc:spChg chg="del">
          <ac:chgData name="Даниил Труфанов" userId="e2f9be3df2fc4a65" providerId="Windows Live" clId="Web-{C4B45248-A364-9BF0-EC31-19D153B964A8}" dt="2024-11-10T08:20:36.353" v="8"/>
          <ac:spMkLst>
            <pc:docMk/>
            <pc:sldMk cId="1570363281" sldId="263"/>
            <ac:spMk id="11" creationId="{2C61293E-6EBE-43EF-A52C-9BEBFD7679D4}"/>
          </ac:spMkLst>
        </pc:spChg>
        <pc:spChg chg="del">
          <ac:chgData name="Даниил Труфанов" userId="e2f9be3df2fc4a65" providerId="Windows Live" clId="Web-{C4B45248-A364-9BF0-EC31-19D153B964A8}" dt="2024-11-10T08:20:36.353" v="8"/>
          <ac:spMkLst>
            <pc:docMk/>
            <pc:sldMk cId="1570363281" sldId="263"/>
            <ac:spMk id="13" creationId="{3FCFB1DE-0B7E-48CC-BA90-B2AB0889F9D6}"/>
          </ac:spMkLst>
        </pc:spChg>
        <pc:spChg chg="add">
          <ac:chgData name="Даниил Труфанов" userId="e2f9be3df2fc4a65" providerId="Windows Live" clId="Web-{C4B45248-A364-9BF0-EC31-19D153B964A8}" dt="2024-11-10T08:20:36.353" v="8"/>
          <ac:spMkLst>
            <pc:docMk/>
            <pc:sldMk cId="1570363281" sldId="263"/>
            <ac:spMk id="15" creationId="{2C61293E-6EBE-43EF-A52C-9BEBFD7679D4}"/>
          </ac:spMkLst>
        </pc:spChg>
        <pc:spChg chg="add">
          <ac:chgData name="Даниил Труфанов" userId="e2f9be3df2fc4a65" providerId="Windows Live" clId="Web-{C4B45248-A364-9BF0-EC31-19D153B964A8}" dt="2024-11-10T08:20:36.353" v="8"/>
          <ac:spMkLst>
            <pc:docMk/>
            <pc:sldMk cId="1570363281" sldId="263"/>
            <ac:spMk id="16" creationId="{3FCFB1DE-0B7E-48CC-BA90-B2AB0889F9D6}"/>
          </ac:spMkLst>
        </pc:spChg>
        <pc:picChg chg="add mod">
          <ac:chgData name="Даниил Труфанов" userId="e2f9be3df2fc4a65" providerId="Windows Live" clId="Web-{C4B45248-A364-9BF0-EC31-19D153B964A8}" dt="2024-11-10T08:20:36.353" v="8"/>
          <ac:picMkLst>
            <pc:docMk/>
            <pc:sldMk cId="1570363281" sldId="263"/>
            <ac:picMk id="3" creationId="{B1737A00-31A5-99CD-22C6-480B7834CFC8}"/>
          </ac:picMkLst>
        </pc:picChg>
        <pc:picChg chg="del">
          <ac:chgData name="Даниил Труфанов" userId="e2f9be3df2fc4a65" providerId="Windows Live" clId="Web-{C4B45248-A364-9BF0-EC31-19D153B964A8}" dt="2024-11-10T08:20:31.478" v="6"/>
          <ac:picMkLst>
            <pc:docMk/>
            <pc:sldMk cId="1570363281" sldId="263"/>
            <ac:picMk id="4" creationId="{C3D885DA-7316-5D3D-A141-70A2D07E3F49}"/>
          </ac:picMkLst>
        </pc:picChg>
      </pc:sldChg>
      <pc:sldChg chg="addSp delSp modSp">
        <pc:chgData name="Даниил Труфанов" userId="e2f9be3df2fc4a65" providerId="Windows Live" clId="Web-{C4B45248-A364-9BF0-EC31-19D153B964A8}" dt="2024-11-10T08:34:34.217" v="11"/>
        <pc:sldMkLst>
          <pc:docMk/>
          <pc:sldMk cId="295101784" sldId="266"/>
        </pc:sldMkLst>
        <pc:spChg chg="mod">
          <ac:chgData name="Даниил Труфанов" userId="e2f9be3df2fc4a65" providerId="Windows Live" clId="Web-{C4B45248-A364-9BF0-EC31-19D153B964A8}" dt="2024-11-10T08:34:34.217" v="11"/>
          <ac:spMkLst>
            <pc:docMk/>
            <pc:sldMk cId="295101784" sldId="266"/>
            <ac:spMk id="2" creationId="{59DE48F7-0601-5FE5-A38B-5EF5434DDD38}"/>
          </ac:spMkLst>
        </pc:spChg>
        <pc:spChg chg="mod">
          <ac:chgData name="Даниил Труфанов" userId="e2f9be3df2fc4a65" providerId="Windows Live" clId="Web-{C4B45248-A364-9BF0-EC31-19D153B964A8}" dt="2024-11-10T08:34:34.217" v="11"/>
          <ac:spMkLst>
            <pc:docMk/>
            <pc:sldMk cId="295101784" sldId="266"/>
            <ac:spMk id="8" creationId="{73A3D765-FE70-438E-E2F4-55E88CA4C2A2}"/>
          </ac:spMkLst>
        </pc:spChg>
        <pc:spChg chg="del">
          <ac:chgData name="Даниил Труфанов" userId="e2f9be3df2fc4a65" providerId="Windows Live" clId="Web-{C4B45248-A364-9BF0-EC31-19D153B964A8}" dt="2024-11-10T08:34:34.217" v="11"/>
          <ac:spMkLst>
            <pc:docMk/>
            <pc:sldMk cId="295101784" sldId="266"/>
            <ac:spMk id="11" creationId="{2C61293E-6EBE-43EF-A52C-9BEBFD7679D4}"/>
          </ac:spMkLst>
        </pc:spChg>
        <pc:spChg chg="del">
          <ac:chgData name="Даниил Труфанов" userId="e2f9be3df2fc4a65" providerId="Windows Live" clId="Web-{C4B45248-A364-9BF0-EC31-19D153B964A8}" dt="2024-11-10T08:34:34.217" v="11"/>
          <ac:spMkLst>
            <pc:docMk/>
            <pc:sldMk cId="295101784" sldId="266"/>
            <ac:spMk id="13" creationId="{3FCFB1DE-0B7E-48CC-BA90-B2AB0889F9D6}"/>
          </ac:spMkLst>
        </pc:spChg>
        <pc:spChg chg="add">
          <ac:chgData name="Даниил Труфанов" userId="e2f9be3df2fc4a65" providerId="Windows Live" clId="Web-{C4B45248-A364-9BF0-EC31-19D153B964A8}" dt="2024-11-10T08:34:34.217" v="11"/>
          <ac:spMkLst>
            <pc:docMk/>
            <pc:sldMk cId="295101784" sldId="266"/>
            <ac:spMk id="18" creationId="{2C61293E-6EBE-43EF-A52C-9BEBFD7679D4}"/>
          </ac:spMkLst>
        </pc:spChg>
        <pc:spChg chg="add">
          <ac:chgData name="Даниил Труфанов" userId="e2f9be3df2fc4a65" providerId="Windows Live" clId="Web-{C4B45248-A364-9BF0-EC31-19D153B964A8}" dt="2024-11-10T08:34:34.217" v="11"/>
          <ac:spMkLst>
            <pc:docMk/>
            <pc:sldMk cId="295101784" sldId="266"/>
            <ac:spMk id="20" creationId="{3FCFB1DE-0B7E-48CC-BA90-B2AB0889F9D6}"/>
          </ac:spMkLst>
        </pc:spChg>
        <pc:picChg chg="add mod">
          <ac:chgData name="Даниил Труфанов" userId="e2f9be3df2fc4a65" providerId="Windows Live" clId="Web-{C4B45248-A364-9BF0-EC31-19D153B964A8}" dt="2024-11-10T08:34:34.217" v="11"/>
          <ac:picMkLst>
            <pc:docMk/>
            <pc:sldMk cId="295101784" sldId="266"/>
            <ac:picMk id="3" creationId="{FB21A3C5-A942-0AEF-9B02-2E11F4AE834A}"/>
          </ac:picMkLst>
        </pc:picChg>
        <pc:picChg chg="del">
          <ac:chgData name="Даниил Труфанов" userId="e2f9be3df2fc4a65" providerId="Windows Live" clId="Web-{C4B45248-A364-9BF0-EC31-19D153B964A8}" dt="2024-11-10T08:34:27.373" v="9"/>
          <ac:picMkLst>
            <pc:docMk/>
            <pc:sldMk cId="295101784" sldId="266"/>
            <ac:picMk id="4" creationId="{C3D885DA-7316-5D3D-A141-70A2D07E3F49}"/>
          </ac:picMkLst>
        </pc:picChg>
      </pc:sldChg>
    </pc:docChg>
  </pc:docChgLst>
</pc:chgInfo>
</file>

<file path=ppt/media/image1.jpeg>
</file>

<file path=ppt/media/image10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7533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9793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3741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64638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94997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9498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01200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3019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1859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918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669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11/22/2024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5133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0" r:id="rId1"/>
    <p:sldLayoutId id="2147483771" r:id="rId2"/>
    <p:sldLayoutId id="2147483772" r:id="rId3"/>
    <p:sldLayoutId id="2147483773" r:id="rId4"/>
    <p:sldLayoutId id="2147483774" r:id="rId5"/>
    <p:sldLayoutId id="2147483768" r:id="rId6"/>
    <p:sldLayoutId id="2147483764" r:id="rId7"/>
    <p:sldLayoutId id="2147483765" r:id="rId8"/>
    <p:sldLayoutId id="2147483766" r:id="rId9"/>
    <p:sldLayoutId id="2147483767" r:id="rId10"/>
    <p:sldLayoutId id="2147483769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D4F87819-B70D-4927-B657-7D175613F9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DCB3820D-C773-4632-9F79-C890E1B2B5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177668"/>
          </a:xfrm>
          <a:custGeom>
            <a:avLst/>
            <a:gdLst>
              <a:gd name="connsiteX0" fmla="*/ 6861986 w 12191999"/>
              <a:gd name="connsiteY0" fmla="*/ 6107659 h 6177668"/>
              <a:gd name="connsiteX1" fmla="*/ 6860986 w 12191999"/>
              <a:gd name="connsiteY1" fmla="*/ 6107739 h 6177668"/>
              <a:gd name="connsiteX2" fmla="*/ 6860759 w 12191999"/>
              <a:gd name="connsiteY2" fmla="*/ 6108287 h 6177668"/>
              <a:gd name="connsiteX3" fmla="*/ 0 w 12191999"/>
              <a:gd name="connsiteY3" fmla="*/ 0 h 6177668"/>
              <a:gd name="connsiteX4" fmla="*/ 12191999 w 12191999"/>
              <a:gd name="connsiteY4" fmla="*/ 0 h 6177668"/>
              <a:gd name="connsiteX5" fmla="*/ 12191999 w 12191999"/>
              <a:gd name="connsiteY5" fmla="*/ 5215324 h 6177668"/>
              <a:gd name="connsiteX6" fmla="*/ 12144282 w 12191999"/>
              <a:gd name="connsiteY6" fmla="*/ 5229900 h 6177668"/>
              <a:gd name="connsiteX7" fmla="*/ 11759192 w 12191999"/>
              <a:gd name="connsiteY7" fmla="*/ 5336208 h 6177668"/>
              <a:gd name="connsiteX8" fmla="*/ 10505159 w 12191999"/>
              <a:gd name="connsiteY8" fmla="*/ 5627228 h 6177668"/>
              <a:gd name="connsiteX9" fmla="*/ 9501755 w 12191999"/>
              <a:gd name="connsiteY9" fmla="*/ 5807012 h 6177668"/>
              <a:gd name="connsiteX10" fmla="*/ 8534155 w 12191999"/>
              <a:gd name="connsiteY10" fmla="*/ 5944240 h 6177668"/>
              <a:gd name="connsiteX11" fmla="*/ 7790171 w 12191999"/>
              <a:gd name="connsiteY11" fmla="*/ 6026297 h 6177668"/>
              <a:gd name="connsiteX12" fmla="*/ 7024337 w 12191999"/>
              <a:gd name="connsiteY12" fmla="*/ 6093812 h 6177668"/>
              <a:gd name="connsiteX13" fmla="*/ 7008892 w 12191999"/>
              <a:gd name="connsiteY13" fmla="*/ 6095938 h 6177668"/>
              <a:gd name="connsiteX14" fmla="*/ 6862735 w 12191999"/>
              <a:gd name="connsiteY14" fmla="*/ 6107599 h 6177668"/>
              <a:gd name="connsiteX15" fmla="*/ 6872248 w 12191999"/>
              <a:gd name="connsiteY15" fmla="*/ 6109467 h 6177668"/>
              <a:gd name="connsiteX16" fmla="*/ 6907812 w 12191999"/>
              <a:gd name="connsiteY16" fmla="*/ 6107715 h 6177668"/>
              <a:gd name="connsiteX17" fmla="*/ 6956484 w 12191999"/>
              <a:gd name="connsiteY17" fmla="*/ 6104658 h 6177668"/>
              <a:gd name="connsiteX18" fmla="*/ 7652688 w 12191999"/>
              <a:gd name="connsiteY18" fmla="*/ 6071273 h 6177668"/>
              <a:gd name="connsiteX19" fmla="*/ 8699923 w 12191999"/>
              <a:gd name="connsiteY19" fmla="*/ 5982083 h 6177668"/>
              <a:gd name="connsiteX20" fmla="*/ 9557819 w 12191999"/>
              <a:gd name="connsiteY20" fmla="*/ 5875435 h 6177668"/>
              <a:gd name="connsiteX21" fmla="*/ 10709534 w 12191999"/>
              <a:gd name="connsiteY21" fmla="*/ 5676156 h 6177668"/>
              <a:gd name="connsiteX22" fmla="*/ 12081554 w 12191999"/>
              <a:gd name="connsiteY22" fmla="*/ 5341561 h 6177668"/>
              <a:gd name="connsiteX23" fmla="*/ 12191999 w 12191999"/>
              <a:gd name="connsiteY23" fmla="*/ 5308238 h 6177668"/>
              <a:gd name="connsiteX24" fmla="*/ 12191999 w 12191999"/>
              <a:gd name="connsiteY24" fmla="*/ 5364054 h 6177668"/>
              <a:gd name="connsiteX25" fmla="*/ 11911964 w 12191999"/>
              <a:gd name="connsiteY25" fmla="*/ 5447316 h 6177668"/>
              <a:gd name="connsiteX26" fmla="*/ 11020049 w 12191999"/>
              <a:gd name="connsiteY26" fmla="*/ 5667491 h 6177668"/>
              <a:gd name="connsiteX27" fmla="*/ 10064425 w 12191999"/>
              <a:gd name="connsiteY27" fmla="*/ 5852245 h 6177668"/>
              <a:gd name="connsiteX28" fmla="*/ 9264124 w 12191999"/>
              <a:gd name="connsiteY28" fmla="*/ 5971252 h 6177668"/>
              <a:gd name="connsiteX29" fmla="*/ 8654182 w 12191999"/>
              <a:gd name="connsiteY29" fmla="*/ 6042605 h 6177668"/>
              <a:gd name="connsiteX30" fmla="*/ 7938866 w 12191999"/>
              <a:gd name="connsiteY30" fmla="*/ 6105677 h 6177668"/>
              <a:gd name="connsiteX31" fmla="*/ 7008089 w 12191999"/>
              <a:gd name="connsiteY31" fmla="*/ 6158427 h 6177668"/>
              <a:gd name="connsiteX32" fmla="*/ 6549390 w 12191999"/>
              <a:gd name="connsiteY32" fmla="*/ 6172697 h 6177668"/>
              <a:gd name="connsiteX33" fmla="*/ 6433696 w 12191999"/>
              <a:gd name="connsiteY33" fmla="*/ 6177668 h 6177668"/>
              <a:gd name="connsiteX34" fmla="*/ 6127899 w 12191999"/>
              <a:gd name="connsiteY34" fmla="*/ 6177668 h 6177668"/>
              <a:gd name="connsiteX35" fmla="*/ 6048391 w 12191999"/>
              <a:gd name="connsiteY35" fmla="*/ 6172953 h 6177668"/>
              <a:gd name="connsiteX36" fmla="*/ 5334221 w 12191999"/>
              <a:gd name="connsiteY36" fmla="*/ 6135747 h 6177668"/>
              <a:gd name="connsiteX37" fmla="*/ 4413510 w 12191999"/>
              <a:gd name="connsiteY37" fmla="*/ 6072039 h 6177668"/>
              <a:gd name="connsiteX38" fmla="*/ 3438265 w 12191999"/>
              <a:gd name="connsiteY38" fmla="*/ 5970870 h 6177668"/>
              <a:gd name="connsiteX39" fmla="*/ 2425303 w 12191999"/>
              <a:gd name="connsiteY39" fmla="*/ 5848805 h 6177668"/>
              <a:gd name="connsiteX40" fmla="*/ 1293973 w 12191999"/>
              <a:gd name="connsiteY40" fmla="*/ 5671060 h 6177668"/>
              <a:gd name="connsiteX41" fmla="*/ 126888 w 12191999"/>
              <a:gd name="connsiteY41" fmla="*/ 5425029 h 6177668"/>
              <a:gd name="connsiteX42" fmla="*/ 0 w 12191999"/>
              <a:gd name="connsiteY42" fmla="*/ 5392100 h 6177668"/>
              <a:gd name="connsiteX43" fmla="*/ 0 w 12191999"/>
              <a:gd name="connsiteY43" fmla="*/ 5333771 h 6177668"/>
              <a:gd name="connsiteX44" fmla="*/ 130837 w 12191999"/>
              <a:gd name="connsiteY44" fmla="*/ 5368509 h 6177668"/>
              <a:gd name="connsiteX45" fmla="*/ 660204 w 12191999"/>
              <a:gd name="connsiteY45" fmla="*/ 5490001 h 6177668"/>
              <a:gd name="connsiteX46" fmla="*/ 1831416 w 12191999"/>
              <a:gd name="connsiteY46" fmla="*/ 5705715 h 6177668"/>
              <a:gd name="connsiteX47" fmla="*/ 2677204 w 12191999"/>
              <a:gd name="connsiteY47" fmla="*/ 5825742 h 6177668"/>
              <a:gd name="connsiteX48" fmla="*/ 2644716 w 12191999"/>
              <a:gd name="connsiteY48" fmla="*/ 5815549 h 6177668"/>
              <a:gd name="connsiteX49" fmla="*/ 1173182 w 12191999"/>
              <a:gd name="connsiteY49" fmla="*/ 5474074 h 6177668"/>
              <a:gd name="connsiteX50" fmla="*/ 479527 w 12191999"/>
              <a:gd name="connsiteY50" fmla="*/ 5269379 h 6177668"/>
              <a:gd name="connsiteX51" fmla="*/ 0 w 12191999"/>
              <a:gd name="connsiteY51" fmla="*/ 5107083 h 61776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1999" h="6177668">
                <a:moveTo>
                  <a:pt x="6861986" y="6107659"/>
                </a:moveTo>
                <a:lnTo>
                  <a:pt x="6860986" y="6107739"/>
                </a:lnTo>
                <a:lnTo>
                  <a:pt x="6860759" y="6108287"/>
                </a:ln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5215324"/>
                </a:lnTo>
                <a:lnTo>
                  <a:pt x="12144282" y="5229900"/>
                </a:lnTo>
                <a:cubicBezTo>
                  <a:pt x="12016423" y="5267070"/>
                  <a:pt x="11888048" y="5302510"/>
                  <a:pt x="11759192" y="5336208"/>
                </a:cubicBezTo>
                <a:cubicBezTo>
                  <a:pt x="11344324" y="5446552"/>
                  <a:pt x="10926015" y="5542623"/>
                  <a:pt x="10505159" y="5627228"/>
                </a:cubicBezTo>
                <a:cubicBezTo>
                  <a:pt x="10171926" y="5694160"/>
                  <a:pt x="9837459" y="5754097"/>
                  <a:pt x="9501755" y="5807012"/>
                </a:cubicBezTo>
                <a:cubicBezTo>
                  <a:pt x="9180066" y="5857979"/>
                  <a:pt x="8857537" y="5903722"/>
                  <a:pt x="8534155" y="5944240"/>
                </a:cubicBezTo>
                <a:cubicBezTo>
                  <a:pt x="8286585" y="5975202"/>
                  <a:pt x="8038506" y="6001450"/>
                  <a:pt x="7790171" y="6026297"/>
                </a:cubicBezTo>
                <a:lnTo>
                  <a:pt x="7024337" y="6093812"/>
                </a:lnTo>
                <a:lnTo>
                  <a:pt x="7008892" y="6095938"/>
                </a:lnTo>
                <a:lnTo>
                  <a:pt x="6862735" y="6107599"/>
                </a:lnTo>
                <a:lnTo>
                  <a:pt x="6872248" y="6109467"/>
                </a:lnTo>
                <a:cubicBezTo>
                  <a:pt x="6883954" y="6109945"/>
                  <a:pt x="6896090" y="6107715"/>
                  <a:pt x="6907812" y="6107715"/>
                </a:cubicBezTo>
                <a:cubicBezTo>
                  <a:pt x="6923994" y="6107715"/>
                  <a:pt x="6940176" y="6105039"/>
                  <a:pt x="6956484" y="6104658"/>
                </a:cubicBezTo>
                <a:cubicBezTo>
                  <a:pt x="7188765" y="6099052"/>
                  <a:pt x="7420790" y="6086564"/>
                  <a:pt x="7652688" y="6071273"/>
                </a:cubicBezTo>
                <a:cubicBezTo>
                  <a:pt x="8002191" y="6048212"/>
                  <a:pt x="8351439" y="6019289"/>
                  <a:pt x="8699923" y="5982083"/>
                </a:cubicBezTo>
                <a:cubicBezTo>
                  <a:pt x="8986610" y="5952012"/>
                  <a:pt x="9272570" y="5916463"/>
                  <a:pt x="9557819" y="5875435"/>
                </a:cubicBezTo>
                <a:cubicBezTo>
                  <a:pt x="9943546" y="5819627"/>
                  <a:pt x="10327451" y="5753205"/>
                  <a:pt x="10709534" y="5676156"/>
                </a:cubicBezTo>
                <a:cubicBezTo>
                  <a:pt x="11171292" y="5582632"/>
                  <a:pt x="11629098" y="5472289"/>
                  <a:pt x="12081554" y="5341561"/>
                </a:cubicBezTo>
                <a:lnTo>
                  <a:pt x="12191999" y="5308238"/>
                </a:lnTo>
                <a:lnTo>
                  <a:pt x="12191999" y="5364054"/>
                </a:lnTo>
                <a:lnTo>
                  <a:pt x="11911964" y="5447316"/>
                </a:lnTo>
                <a:cubicBezTo>
                  <a:pt x="11616866" y="5529116"/>
                  <a:pt x="11319604" y="5601872"/>
                  <a:pt x="11020049" y="5667491"/>
                </a:cubicBezTo>
                <a:cubicBezTo>
                  <a:pt x="10703036" y="5737061"/>
                  <a:pt x="10384496" y="5798641"/>
                  <a:pt x="10064425" y="5852245"/>
                </a:cubicBezTo>
                <a:cubicBezTo>
                  <a:pt x="9798381" y="5896841"/>
                  <a:pt x="9531609" y="5936505"/>
                  <a:pt x="9264124" y="5971252"/>
                </a:cubicBezTo>
                <a:cubicBezTo>
                  <a:pt x="9061021" y="5997500"/>
                  <a:pt x="8857919" y="6022219"/>
                  <a:pt x="8654182" y="6042605"/>
                </a:cubicBezTo>
                <a:cubicBezTo>
                  <a:pt x="8416040" y="6065924"/>
                  <a:pt x="8177644" y="6087966"/>
                  <a:pt x="7938866" y="6105677"/>
                </a:cubicBezTo>
                <a:cubicBezTo>
                  <a:pt x="7628862" y="6128611"/>
                  <a:pt x="7318730" y="6146960"/>
                  <a:pt x="7008089" y="6158427"/>
                </a:cubicBezTo>
                <a:cubicBezTo>
                  <a:pt x="6855189" y="6164034"/>
                  <a:pt x="6702290" y="6167984"/>
                  <a:pt x="6549390" y="6172697"/>
                </a:cubicBezTo>
                <a:cubicBezTo>
                  <a:pt x="6510756" y="6170558"/>
                  <a:pt x="6472010" y="6172226"/>
                  <a:pt x="6433696" y="6177668"/>
                </a:cubicBezTo>
                <a:lnTo>
                  <a:pt x="6127899" y="6177668"/>
                </a:lnTo>
                <a:lnTo>
                  <a:pt x="6048391" y="6172953"/>
                </a:lnTo>
                <a:cubicBezTo>
                  <a:pt x="5810377" y="6160212"/>
                  <a:pt x="5572363" y="6146069"/>
                  <a:pt x="5334221" y="6135747"/>
                </a:cubicBezTo>
                <a:cubicBezTo>
                  <a:pt x="5026766" y="6123004"/>
                  <a:pt x="4719692" y="6101983"/>
                  <a:pt x="4413510" y="6072039"/>
                </a:cubicBezTo>
                <a:cubicBezTo>
                  <a:pt x="4088215" y="6040312"/>
                  <a:pt x="3763687" y="6004763"/>
                  <a:pt x="3438265" y="5970870"/>
                </a:cubicBezTo>
                <a:cubicBezTo>
                  <a:pt x="3099935" y="5935704"/>
                  <a:pt x="2762281" y="5895019"/>
                  <a:pt x="2425303" y="5848805"/>
                </a:cubicBezTo>
                <a:cubicBezTo>
                  <a:pt x="2047042" y="5797329"/>
                  <a:pt x="1669936" y="5738080"/>
                  <a:pt x="1293973" y="5671060"/>
                </a:cubicBezTo>
                <a:cubicBezTo>
                  <a:pt x="902168" y="5600534"/>
                  <a:pt x="512942" y="5519976"/>
                  <a:pt x="126888" y="5425029"/>
                </a:cubicBezTo>
                <a:lnTo>
                  <a:pt x="0" y="5392100"/>
                </a:lnTo>
                <a:lnTo>
                  <a:pt x="0" y="5333771"/>
                </a:lnTo>
                <a:lnTo>
                  <a:pt x="130837" y="5368509"/>
                </a:lnTo>
                <a:cubicBezTo>
                  <a:pt x="306720" y="5411799"/>
                  <a:pt x="483287" y="5452095"/>
                  <a:pt x="660204" y="5490001"/>
                </a:cubicBezTo>
                <a:cubicBezTo>
                  <a:pt x="1048569" y="5572948"/>
                  <a:pt x="1439228" y="5643664"/>
                  <a:pt x="1831416" y="5705715"/>
                </a:cubicBezTo>
                <a:cubicBezTo>
                  <a:pt x="2114917" y="5750440"/>
                  <a:pt x="2398801" y="5791595"/>
                  <a:pt x="2677204" y="5825742"/>
                </a:cubicBezTo>
                <a:cubicBezTo>
                  <a:pt x="2669177" y="5828418"/>
                  <a:pt x="2658222" y="5818097"/>
                  <a:pt x="2644716" y="5815549"/>
                </a:cubicBezTo>
                <a:cubicBezTo>
                  <a:pt x="2149740" y="5721171"/>
                  <a:pt x="1659233" y="5607352"/>
                  <a:pt x="1173182" y="5474074"/>
                </a:cubicBezTo>
                <a:cubicBezTo>
                  <a:pt x="940520" y="5410366"/>
                  <a:pt x="709302" y="5342134"/>
                  <a:pt x="479527" y="5269379"/>
                </a:cubicBezTo>
                <a:lnTo>
                  <a:pt x="0" y="510708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2" name="Picture 3" descr="Цветные карандаши внутри карандаша, которая находится вверху таблицы &quot;дерево&quot;">
            <a:extLst>
              <a:ext uri="{FF2B5EF4-FFF2-40B4-BE49-F238E27FC236}">
                <a16:creationId xmlns:a16="http://schemas.microsoft.com/office/drawing/2014/main" id="{87B82DC9-0B9D-9E8C-D7B1-DDD36D894DA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5000"/>
          </a:blip>
          <a:srcRect t="24090"/>
          <a:stretch/>
        </p:blipFill>
        <p:spPr>
          <a:xfrm>
            <a:off x="20" y="10"/>
            <a:ext cx="12191979" cy="6177658"/>
          </a:xfrm>
          <a:custGeom>
            <a:avLst/>
            <a:gdLst/>
            <a:ahLst/>
            <a:cxnLst/>
            <a:rect l="l" t="t" r="r" b="b"/>
            <a:pathLst>
              <a:path w="12191999" h="6177668">
                <a:moveTo>
                  <a:pt x="6861986" y="6107659"/>
                </a:moveTo>
                <a:lnTo>
                  <a:pt x="6860986" y="6107739"/>
                </a:lnTo>
                <a:lnTo>
                  <a:pt x="6860759" y="6108287"/>
                </a:ln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5215324"/>
                </a:lnTo>
                <a:lnTo>
                  <a:pt x="12144282" y="5229900"/>
                </a:lnTo>
                <a:cubicBezTo>
                  <a:pt x="12016423" y="5267070"/>
                  <a:pt x="11888048" y="5302510"/>
                  <a:pt x="11759192" y="5336208"/>
                </a:cubicBezTo>
                <a:cubicBezTo>
                  <a:pt x="11344324" y="5446552"/>
                  <a:pt x="10926015" y="5542623"/>
                  <a:pt x="10505159" y="5627228"/>
                </a:cubicBezTo>
                <a:cubicBezTo>
                  <a:pt x="10171926" y="5694160"/>
                  <a:pt x="9837459" y="5754097"/>
                  <a:pt x="9501755" y="5807012"/>
                </a:cubicBezTo>
                <a:cubicBezTo>
                  <a:pt x="9180066" y="5857979"/>
                  <a:pt x="8857537" y="5903722"/>
                  <a:pt x="8534155" y="5944240"/>
                </a:cubicBezTo>
                <a:cubicBezTo>
                  <a:pt x="8286585" y="5975202"/>
                  <a:pt x="8038506" y="6001450"/>
                  <a:pt x="7790171" y="6026297"/>
                </a:cubicBezTo>
                <a:lnTo>
                  <a:pt x="7024337" y="6093812"/>
                </a:lnTo>
                <a:lnTo>
                  <a:pt x="7008892" y="6095938"/>
                </a:lnTo>
                <a:lnTo>
                  <a:pt x="6862735" y="6107599"/>
                </a:lnTo>
                <a:lnTo>
                  <a:pt x="6872248" y="6109467"/>
                </a:lnTo>
                <a:cubicBezTo>
                  <a:pt x="6883954" y="6109945"/>
                  <a:pt x="6896090" y="6107715"/>
                  <a:pt x="6907812" y="6107715"/>
                </a:cubicBezTo>
                <a:cubicBezTo>
                  <a:pt x="6923994" y="6107715"/>
                  <a:pt x="6940176" y="6105039"/>
                  <a:pt x="6956484" y="6104658"/>
                </a:cubicBezTo>
                <a:cubicBezTo>
                  <a:pt x="7188765" y="6099052"/>
                  <a:pt x="7420790" y="6086564"/>
                  <a:pt x="7652688" y="6071273"/>
                </a:cubicBezTo>
                <a:cubicBezTo>
                  <a:pt x="8002191" y="6048212"/>
                  <a:pt x="8351439" y="6019289"/>
                  <a:pt x="8699923" y="5982083"/>
                </a:cubicBezTo>
                <a:cubicBezTo>
                  <a:pt x="8986610" y="5952012"/>
                  <a:pt x="9272570" y="5916463"/>
                  <a:pt x="9557819" y="5875435"/>
                </a:cubicBezTo>
                <a:cubicBezTo>
                  <a:pt x="9943546" y="5819627"/>
                  <a:pt x="10327451" y="5753205"/>
                  <a:pt x="10709534" y="5676156"/>
                </a:cubicBezTo>
                <a:cubicBezTo>
                  <a:pt x="11171292" y="5582632"/>
                  <a:pt x="11629098" y="5472289"/>
                  <a:pt x="12081554" y="5341561"/>
                </a:cubicBezTo>
                <a:lnTo>
                  <a:pt x="12191999" y="5308238"/>
                </a:lnTo>
                <a:lnTo>
                  <a:pt x="12191999" y="5364054"/>
                </a:lnTo>
                <a:lnTo>
                  <a:pt x="11911964" y="5447316"/>
                </a:lnTo>
                <a:cubicBezTo>
                  <a:pt x="11616866" y="5529116"/>
                  <a:pt x="11319604" y="5601872"/>
                  <a:pt x="11020049" y="5667491"/>
                </a:cubicBezTo>
                <a:cubicBezTo>
                  <a:pt x="10703036" y="5737061"/>
                  <a:pt x="10384496" y="5798641"/>
                  <a:pt x="10064425" y="5852245"/>
                </a:cubicBezTo>
                <a:cubicBezTo>
                  <a:pt x="9798381" y="5896841"/>
                  <a:pt x="9531609" y="5936505"/>
                  <a:pt x="9264124" y="5971252"/>
                </a:cubicBezTo>
                <a:cubicBezTo>
                  <a:pt x="9061021" y="5997500"/>
                  <a:pt x="8857919" y="6022219"/>
                  <a:pt x="8654182" y="6042605"/>
                </a:cubicBezTo>
                <a:cubicBezTo>
                  <a:pt x="8416040" y="6065924"/>
                  <a:pt x="8177644" y="6087966"/>
                  <a:pt x="7938866" y="6105677"/>
                </a:cubicBezTo>
                <a:cubicBezTo>
                  <a:pt x="7628862" y="6128611"/>
                  <a:pt x="7318730" y="6146960"/>
                  <a:pt x="7008089" y="6158427"/>
                </a:cubicBezTo>
                <a:cubicBezTo>
                  <a:pt x="6855189" y="6164034"/>
                  <a:pt x="6702290" y="6167984"/>
                  <a:pt x="6549390" y="6172697"/>
                </a:cubicBezTo>
                <a:cubicBezTo>
                  <a:pt x="6510756" y="6170558"/>
                  <a:pt x="6472010" y="6172226"/>
                  <a:pt x="6433696" y="6177668"/>
                </a:cubicBezTo>
                <a:lnTo>
                  <a:pt x="6127899" y="6177668"/>
                </a:lnTo>
                <a:lnTo>
                  <a:pt x="6048391" y="6172953"/>
                </a:lnTo>
                <a:cubicBezTo>
                  <a:pt x="5810377" y="6160212"/>
                  <a:pt x="5572363" y="6146069"/>
                  <a:pt x="5334221" y="6135747"/>
                </a:cubicBezTo>
                <a:cubicBezTo>
                  <a:pt x="5026766" y="6123004"/>
                  <a:pt x="4719692" y="6101983"/>
                  <a:pt x="4413510" y="6072039"/>
                </a:cubicBezTo>
                <a:cubicBezTo>
                  <a:pt x="4088215" y="6040312"/>
                  <a:pt x="3763687" y="6004763"/>
                  <a:pt x="3438265" y="5970870"/>
                </a:cubicBezTo>
                <a:cubicBezTo>
                  <a:pt x="3099935" y="5935704"/>
                  <a:pt x="2762281" y="5895019"/>
                  <a:pt x="2425303" y="5848805"/>
                </a:cubicBezTo>
                <a:cubicBezTo>
                  <a:pt x="2047042" y="5797329"/>
                  <a:pt x="1669936" y="5738080"/>
                  <a:pt x="1293973" y="5671060"/>
                </a:cubicBezTo>
                <a:cubicBezTo>
                  <a:pt x="902168" y="5600534"/>
                  <a:pt x="512942" y="5519976"/>
                  <a:pt x="126888" y="5425029"/>
                </a:cubicBezTo>
                <a:lnTo>
                  <a:pt x="0" y="5392100"/>
                </a:lnTo>
                <a:lnTo>
                  <a:pt x="0" y="5333771"/>
                </a:lnTo>
                <a:lnTo>
                  <a:pt x="130837" y="5368509"/>
                </a:lnTo>
                <a:cubicBezTo>
                  <a:pt x="306720" y="5411799"/>
                  <a:pt x="483287" y="5452095"/>
                  <a:pt x="660204" y="5490001"/>
                </a:cubicBezTo>
                <a:cubicBezTo>
                  <a:pt x="1048569" y="5572948"/>
                  <a:pt x="1439228" y="5643664"/>
                  <a:pt x="1831416" y="5705715"/>
                </a:cubicBezTo>
                <a:cubicBezTo>
                  <a:pt x="2114917" y="5750440"/>
                  <a:pt x="2398801" y="5791595"/>
                  <a:pt x="2677204" y="5825742"/>
                </a:cubicBezTo>
                <a:cubicBezTo>
                  <a:pt x="2669177" y="5828418"/>
                  <a:pt x="2658222" y="5818097"/>
                  <a:pt x="2644716" y="5815549"/>
                </a:cubicBezTo>
                <a:cubicBezTo>
                  <a:pt x="2149740" y="5721171"/>
                  <a:pt x="1659233" y="5607352"/>
                  <a:pt x="1173182" y="5474074"/>
                </a:cubicBezTo>
                <a:cubicBezTo>
                  <a:pt x="940520" y="5410366"/>
                  <a:pt x="709302" y="5342134"/>
                  <a:pt x="479527" y="5269379"/>
                </a:cubicBezTo>
                <a:lnTo>
                  <a:pt x="0" y="5107083"/>
                </a:lnTo>
                <a:close/>
              </a:path>
            </a:pathLst>
          </a:cu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026747"/>
            <a:ext cx="9144000" cy="2387600"/>
          </a:xfrm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</a:pPr>
            <a:r>
              <a:rPr lang="ru-RU" sz="8000">
                <a:solidFill>
                  <a:schemeClr val="bg1"/>
                </a:solidFill>
                <a:ea typeface="Open sans"/>
                <a:cs typeface="Open sans"/>
              </a:rPr>
              <a:t>Генеалогическое древо</a:t>
            </a:r>
            <a:endParaRPr lang="ru-RU" sz="8000">
              <a:solidFill>
                <a:schemeClr val="bg1"/>
              </a:solidFill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927080"/>
            <a:ext cx="9144000" cy="1197323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ru-RU" sz="3200">
                <a:solidFill>
                  <a:schemeClr val="bg1"/>
                </a:solidFill>
                <a:ea typeface="Open sans"/>
                <a:cs typeface="Open sans"/>
              </a:rPr>
              <a:t>Труфанов Даниил</a:t>
            </a:r>
            <a:endParaRPr lang="ru-RU" sz="3200">
              <a:solidFill>
                <a:schemeClr val="bg1"/>
              </a:solidFill>
            </a:endParaRPr>
          </a:p>
        </p:txBody>
      </p:sp>
      <p:sp>
        <p:nvSpPr>
          <p:cNvPr id="45" name="Rectangle 6">
            <a:extLst>
              <a:ext uri="{FF2B5EF4-FFF2-40B4-BE49-F238E27FC236}">
                <a16:creationId xmlns:a16="http://schemas.microsoft.com/office/drawing/2014/main" id="{DCB8EB4B-AFE9-41E8-95B0-F246E57404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3650059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bg1"/>
          </a:solidFill>
          <a:ln w="38100" cap="rnd">
            <a:solidFill>
              <a:schemeClr val="bg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6515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DE48F7-0601-5FE5-A38B-5EF5434DD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ru-RU" sz="7200" dirty="0"/>
              <a:t>Дядя</a:t>
            </a:r>
          </a:p>
        </p:txBody>
      </p:sp>
      <p:sp>
        <p:nvSpPr>
          <p:cNvPr id="20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2395728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FFB15D"/>
          </a:solidFill>
          <a:ln w="38100" cap="rnd">
            <a:solidFill>
              <a:srgbClr val="FFB15D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3A3D765-FE70-438E-E2F4-55E88CA4C2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dirty="0" err="1">
                <a:latin typeface="Consolas"/>
                <a:ea typeface="Open sans"/>
                <a:cs typeface="Open sans"/>
              </a:rPr>
              <a:t>Имя</a:t>
            </a:r>
            <a:r>
              <a:rPr lang="en-US" dirty="0">
                <a:latin typeface="Consolas"/>
                <a:ea typeface="Open sans"/>
                <a:cs typeface="Open sans"/>
              </a:rPr>
              <a:t>: </a:t>
            </a:r>
            <a:r>
              <a:rPr lang="en-US" dirty="0" err="1">
                <a:latin typeface="Consolas"/>
                <a:ea typeface="Open sans"/>
                <a:cs typeface="Open sans"/>
              </a:rPr>
              <a:t>Вадим</a:t>
            </a:r>
            <a:r>
              <a:rPr lang="en-US" dirty="0">
                <a:latin typeface="Consolas"/>
                <a:ea typeface="Open sans"/>
                <a:cs typeface="Open sans"/>
              </a:rPr>
              <a:t> ("</a:t>
            </a:r>
            <a:r>
              <a:rPr lang="en-US" dirty="0" err="1">
                <a:latin typeface="Consolas"/>
                <a:ea typeface="Open sans"/>
                <a:cs typeface="Open sans"/>
              </a:rPr>
              <a:t>имеющий</a:t>
            </a:r>
            <a:r>
              <a:rPr lang="en-US" dirty="0">
                <a:latin typeface="Consolas"/>
                <a:ea typeface="Open sans"/>
                <a:cs typeface="Open sans"/>
              </a:rPr>
              <a:t> </a:t>
            </a:r>
            <a:r>
              <a:rPr lang="en-US" dirty="0" err="1">
                <a:latin typeface="Consolas"/>
                <a:ea typeface="Open sans"/>
                <a:cs typeface="Open sans"/>
              </a:rPr>
              <a:t>привлекательность</a:t>
            </a:r>
            <a:r>
              <a:rPr lang="en-US" dirty="0">
                <a:latin typeface="Consolas"/>
                <a:ea typeface="Open sans"/>
                <a:cs typeface="Open sans"/>
              </a:rPr>
              <a:t>")</a:t>
            </a:r>
          </a:p>
          <a:p>
            <a:pPr marL="0" indent="0">
              <a:buNone/>
            </a:pPr>
            <a:r>
              <a:rPr lang="en-US" dirty="0" err="1">
                <a:latin typeface="Consolas"/>
                <a:ea typeface="Open sans"/>
                <a:cs typeface="Open sans"/>
              </a:rPr>
              <a:t>Родом</a:t>
            </a:r>
            <a:r>
              <a:rPr lang="en-US" dirty="0">
                <a:latin typeface="Consolas"/>
                <a:ea typeface="Open sans"/>
                <a:cs typeface="Open sans"/>
              </a:rPr>
              <a:t>: </a:t>
            </a:r>
            <a:r>
              <a:rPr lang="en-US" dirty="0" err="1">
                <a:latin typeface="Consolas"/>
                <a:ea typeface="Open sans"/>
                <a:cs typeface="Open sans"/>
              </a:rPr>
              <a:t>Калининградская</a:t>
            </a:r>
            <a:r>
              <a:rPr lang="en-US" dirty="0">
                <a:latin typeface="Consolas"/>
                <a:ea typeface="Open sans"/>
                <a:cs typeface="Open sans"/>
              </a:rPr>
              <a:t> </a:t>
            </a:r>
            <a:r>
              <a:rPr lang="en-US" dirty="0" err="1">
                <a:latin typeface="Consolas"/>
                <a:ea typeface="Open sans"/>
                <a:cs typeface="Open sans"/>
              </a:rPr>
              <a:t>область</a:t>
            </a:r>
            <a:endParaRPr lang="en-US" dirty="0">
              <a:latin typeface="Consolas"/>
              <a:ea typeface="Open sans"/>
              <a:cs typeface="Open sans"/>
            </a:endParaRPr>
          </a:p>
        </p:txBody>
      </p:sp>
      <p:pic>
        <p:nvPicPr>
          <p:cNvPr id="3" name="Рисунок 2" descr="Picture background">
            <a:extLst>
              <a:ext uri="{FF2B5EF4-FFF2-40B4-BE49-F238E27FC236}">
                <a16:creationId xmlns:a16="http://schemas.microsoft.com/office/drawing/2014/main" id="{FB21A3C5-A942-0AEF-9B02-2E11F4AE834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178" r="23194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51017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DE48F7-0601-5FE5-A38B-5EF5434DD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ru-RU" sz="7200" dirty="0"/>
              <a:t>Отец</a:t>
            </a:r>
          </a:p>
        </p:txBody>
      </p:sp>
      <p:sp>
        <p:nvSpPr>
          <p:cNvPr id="20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2395728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B89357"/>
          </a:solidFill>
          <a:ln w="38100" cap="rnd">
            <a:solidFill>
              <a:srgbClr val="B89357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3A3D765-FE70-438E-E2F4-55E88CA4C2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5955" y="2706624"/>
            <a:ext cx="6251110" cy="3483864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dirty="0" err="1">
                <a:latin typeface="Consolas"/>
                <a:ea typeface="Open sans"/>
                <a:cs typeface="Open sans"/>
              </a:rPr>
              <a:t>Имя</a:t>
            </a:r>
            <a:r>
              <a:rPr lang="en-US" dirty="0">
                <a:latin typeface="Consolas"/>
                <a:ea typeface="Open sans"/>
                <a:cs typeface="Open sans"/>
              </a:rPr>
              <a:t>: </a:t>
            </a:r>
            <a:r>
              <a:rPr lang="en-US" dirty="0" err="1">
                <a:latin typeface="Consolas"/>
                <a:ea typeface="Open sans"/>
                <a:cs typeface="Open sans"/>
              </a:rPr>
              <a:t>Олег</a:t>
            </a:r>
            <a:r>
              <a:rPr lang="en-US" dirty="0">
                <a:latin typeface="Consolas"/>
                <a:ea typeface="Open sans"/>
                <a:cs typeface="Open sans"/>
              </a:rPr>
              <a:t> (</a:t>
            </a:r>
            <a:r>
              <a:rPr lang="en-US" dirty="0" err="1">
                <a:latin typeface="Consolas"/>
                <a:ea typeface="Open sans"/>
                <a:cs typeface="Open sans"/>
              </a:rPr>
              <a:t>древнескандинавское</a:t>
            </a:r>
            <a:r>
              <a:rPr lang="en-US" dirty="0">
                <a:latin typeface="Consolas"/>
                <a:ea typeface="Open sans"/>
                <a:cs typeface="Open sans"/>
              </a:rPr>
              <a:t> </a:t>
            </a:r>
            <a:r>
              <a:rPr lang="en-US" dirty="0" err="1">
                <a:latin typeface="Consolas"/>
                <a:ea typeface="Open sans"/>
                <a:cs typeface="Open sans"/>
              </a:rPr>
              <a:t>происхождение</a:t>
            </a:r>
            <a:r>
              <a:rPr lang="en-US" dirty="0">
                <a:latin typeface="Consolas"/>
                <a:ea typeface="Open sans"/>
                <a:cs typeface="Open sans"/>
              </a:rPr>
              <a:t>, "</a:t>
            </a:r>
            <a:r>
              <a:rPr lang="en-US" dirty="0" err="1">
                <a:latin typeface="Consolas"/>
                <a:ea typeface="Open sans"/>
                <a:cs typeface="Open sans"/>
              </a:rPr>
              <a:t>священный</a:t>
            </a:r>
            <a:r>
              <a:rPr lang="en-US" dirty="0">
                <a:latin typeface="Consolas"/>
                <a:ea typeface="Open sans"/>
                <a:cs typeface="Open sans"/>
              </a:rPr>
              <a:t>", "</a:t>
            </a:r>
            <a:r>
              <a:rPr lang="en-US" dirty="0" err="1">
                <a:latin typeface="Consolas"/>
                <a:ea typeface="Open sans"/>
                <a:cs typeface="Open sans"/>
              </a:rPr>
              <a:t>посвящённый</a:t>
            </a:r>
            <a:r>
              <a:rPr lang="en-US" dirty="0">
                <a:latin typeface="Consolas"/>
                <a:ea typeface="Open sans"/>
                <a:cs typeface="Open sans"/>
              </a:rPr>
              <a:t>")</a:t>
            </a:r>
          </a:p>
          <a:p>
            <a:pPr marL="0" indent="0">
              <a:buNone/>
            </a:pPr>
            <a:r>
              <a:rPr lang="en-US" dirty="0" err="1">
                <a:latin typeface="Consolas"/>
                <a:ea typeface="Open sans"/>
                <a:cs typeface="Open sans"/>
              </a:rPr>
              <a:t>Родом</a:t>
            </a:r>
            <a:r>
              <a:rPr lang="en-US" dirty="0">
                <a:latin typeface="Consolas"/>
                <a:ea typeface="Open sans"/>
                <a:cs typeface="Open sans"/>
              </a:rPr>
              <a:t>: </a:t>
            </a:r>
            <a:r>
              <a:rPr lang="en-US" dirty="0" err="1">
                <a:latin typeface="Consolas"/>
                <a:ea typeface="Open sans"/>
                <a:cs typeface="Open sans"/>
              </a:rPr>
              <a:t>Калининградская</a:t>
            </a:r>
            <a:r>
              <a:rPr lang="en-US" dirty="0">
                <a:latin typeface="Consolas"/>
                <a:ea typeface="Open sans"/>
                <a:cs typeface="Open sans"/>
              </a:rPr>
              <a:t> </a:t>
            </a:r>
            <a:r>
              <a:rPr lang="en-US" dirty="0" err="1">
                <a:latin typeface="Consolas"/>
                <a:ea typeface="Open sans"/>
                <a:cs typeface="Open sans"/>
              </a:rPr>
              <a:t>область</a:t>
            </a:r>
            <a:endParaRPr lang="en-US" dirty="0">
              <a:latin typeface="Consolas"/>
              <a:ea typeface="Open sans"/>
              <a:cs typeface="Open sans"/>
            </a:endParaRPr>
          </a:p>
        </p:txBody>
      </p:sp>
      <p:pic>
        <p:nvPicPr>
          <p:cNvPr id="3" name="Рисунок 2" descr="Изображение выглядит как корабль, парусный спорт, одежда, на открытом воздухе&#10;&#10;Автоматически созданное описание">
            <a:extLst>
              <a:ext uri="{FF2B5EF4-FFF2-40B4-BE49-F238E27FC236}">
                <a16:creationId xmlns:a16="http://schemas.microsoft.com/office/drawing/2014/main" id="{5FC5077E-FA2B-B5F1-4205-1E215B02FB4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762" r="1" b="1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819435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DE48F7-0601-5FE5-A38B-5EF5434DD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526739"/>
            <a:ext cx="6251110" cy="1086932"/>
          </a:xfrm>
        </p:spPr>
        <p:txBody>
          <a:bodyPr anchor="b">
            <a:normAutofit fontScale="90000"/>
          </a:bodyPr>
          <a:lstStyle/>
          <a:p>
            <a:r>
              <a:rPr lang="ru-RU" sz="7200" dirty="0"/>
              <a:t>Мать</a:t>
            </a:r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2395728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E52652"/>
          </a:solidFill>
          <a:ln w="38100" cap="rnd">
            <a:solidFill>
              <a:srgbClr val="E5265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3A3D765-FE70-438E-E2F4-55E88CA4C2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5022" y="2706624"/>
            <a:ext cx="7323553" cy="348386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 err="1">
                <a:latin typeface="Consolas"/>
                <a:ea typeface="Open sans"/>
                <a:cs typeface="Open sans"/>
              </a:rPr>
              <a:t>Имя</a:t>
            </a:r>
            <a:r>
              <a:rPr lang="en-US" dirty="0">
                <a:latin typeface="Consolas"/>
                <a:ea typeface="Open sans"/>
                <a:cs typeface="Open sans"/>
              </a:rPr>
              <a:t>: </a:t>
            </a:r>
            <a:r>
              <a:rPr lang="en-US" dirty="0" err="1">
                <a:latin typeface="Consolas"/>
                <a:ea typeface="Open sans"/>
                <a:cs typeface="Open sans"/>
              </a:rPr>
              <a:t>Олеся</a:t>
            </a:r>
            <a:r>
              <a:rPr lang="en-US" dirty="0">
                <a:latin typeface="Consolas"/>
                <a:ea typeface="Open sans"/>
                <a:cs typeface="Open sans"/>
              </a:rPr>
              <a:t> (</a:t>
            </a:r>
            <a:r>
              <a:rPr lang="en-US" dirty="0" err="1">
                <a:latin typeface="Consolas"/>
                <a:ea typeface="Open sans"/>
                <a:cs typeface="Open sans"/>
              </a:rPr>
              <a:t>происходит</a:t>
            </a:r>
            <a:r>
              <a:rPr lang="en-US" dirty="0">
                <a:latin typeface="Consolas"/>
                <a:ea typeface="Open sans"/>
                <a:cs typeface="Open sans"/>
              </a:rPr>
              <a:t> </a:t>
            </a:r>
            <a:r>
              <a:rPr lang="en-US" dirty="0" err="1">
                <a:latin typeface="Consolas"/>
                <a:ea typeface="Open sans"/>
                <a:cs typeface="Open sans"/>
              </a:rPr>
              <a:t>от</a:t>
            </a:r>
            <a:r>
              <a:rPr lang="en-US" dirty="0">
                <a:latin typeface="Consolas"/>
                <a:ea typeface="Open sans"/>
                <a:cs typeface="Open sans"/>
              </a:rPr>
              <a:t> </a:t>
            </a:r>
            <a:r>
              <a:rPr lang="en-US" dirty="0" err="1">
                <a:latin typeface="Consolas"/>
                <a:ea typeface="Open sans"/>
                <a:cs typeface="Open sans"/>
              </a:rPr>
              <a:t>греческого</a:t>
            </a:r>
            <a:r>
              <a:rPr lang="en-US" dirty="0">
                <a:latin typeface="Consolas"/>
                <a:ea typeface="Open sans"/>
                <a:cs typeface="Open sans"/>
              </a:rPr>
              <a:t> </a:t>
            </a:r>
            <a:r>
              <a:rPr lang="en-US" dirty="0" err="1">
                <a:latin typeface="Consolas"/>
                <a:ea typeface="Open sans"/>
                <a:cs typeface="Open sans"/>
              </a:rPr>
              <a:t>слова</a:t>
            </a:r>
            <a:r>
              <a:rPr lang="en-US" dirty="0">
                <a:latin typeface="Consolas"/>
                <a:ea typeface="Open sans"/>
                <a:cs typeface="Open sans"/>
              </a:rPr>
              <a:t> </a:t>
            </a:r>
            <a:r>
              <a:rPr lang="en-US" dirty="0" err="1">
                <a:latin typeface="Consolas"/>
                <a:ea typeface="Open sans"/>
                <a:cs typeface="Open sans"/>
              </a:rPr>
              <a:t>alexo</a:t>
            </a:r>
            <a:r>
              <a:rPr lang="en-US" dirty="0">
                <a:latin typeface="Consolas"/>
                <a:ea typeface="Open sans"/>
                <a:cs typeface="Open sans"/>
              </a:rPr>
              <a:t> - "</a:t>
            </a:r>
            <a:r>
              <a:rPr lang="en-US" dirty="0" err="1">
                <a:latin typeface="Consolas"/>
                <a:ea typeface="Open sans"/>
                <a:cs typeface="Open sans"/>
              </a:rPr>
              <a:t>защищать</a:t>
            </a:r>
            <a:r>
              <a:rPr lang="en-US" dirty="0">
                <a:latin typeface="Consolas"/>
                <a:ea typeface="Open sans"/>
                <a:cs typeface="Open sans"/>
              </a:rPr>
              <a:t>")</a:t>
            </a:r>
            <a:endParaRPr lang="en-US" dirty="0">
              <a:solidFill>
                <a:srgbClr val="000000"/>
              </a:solidFill>
              <a:latin typeface="Consolas"/>
              <a:ea typeface="Open sans"/>
              <a:cs typeface="Open sans"/>
            </a:endParaRPr>
          </a:p>
          <a:p>
            <a:pPr marL="0" indent="0">
              <a:buNone/>
            </a:pPr>
            <a:r>
              <a:rPr lang="en-US" dirty="0" err="1">
                <a:latin typeface="Consolas"/>
                <a:ea typeface="Open sans"/>
                <a:cs typeface="Open sans"/>
              </a:rPr>
              <a:t>Родом</a:t>
            </a:r>
            <a:r>
              <a:rPr lang="en-US" dirty="0">
                <a:latin typeface="Consolas"/>
                <a:ea typeface="Open sans"/>
                <a:cs typeface="Open sans"/>
              </a:rPr>
              <a:t>: </a:t>
            </a:r>
            <a:r>
              <a:rPr lang="en-US" dirty="0" err="1">
                <a:latin typeface="Consolas"/>
                <a:ea typeface="Open sans"/>
                <a:cs typeface="Open sans"/>
              </a:rPr>
              <a:t>Калининградская</a:t>
            </a:r>
            <a:r>
              <a:rPr lang="en-US" dirty="0">
                <a:latin typeface="Consolas"/>
                <a:ea typeface="Open sans"/>
                <a:cs typeface="Open sans"/>
              </a:rPr>
              <a:t> </a:t>
            </a:r>
            <a:r>
              <a:rPr lang="en-US" dirty="0" err="1">
                <a:latin typeface="Consolas"/>
                <a:ea typeface="Open sans"/>
                <a:cs typeface="Open sans"/>
              </a:rPr>
              <a:t>область</a:t>
            </a:r>
            <a:endParaRPr lang="en-US" dirty="0">
              <a:latin typeface="Consolas"/>
              <a:ea typeface="Open sans"/>
              <a:cs typeface="Open sans"/>
            </a:endParaRPr>
          </a:p>
        </p:txBody>
      </p:sp>
      <p:pic>
        <p:nvPicPr>
          <p:cNvPr id="4" name="Объект 3" descr="Изображение выглядит как одежда, на открытом воздухе, трава, человек&#10;&#10;Автоматически созданное описание">
            <a:extLst>
              <a:ext uri="{FF2B5EF4-FFF2-40B4-BE49-F238E27FC236}">
                <a16:creationId xmlns:a16="http://schemas.microsoft.com/office/drawing/2014/main" id="{C3D885DA-7316-5D3D-A141-70A2D07E3F4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95" r="8557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323265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DE48F7-0601-5FE5-A38B-5EF5434DD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ru-RU" sz="7200" dirty="0"/>
              <a:t>Дедушка</a:t>
            </a:r>
          </a:p>
        </p:txBody>
      </p:sp>
      <p:sp>
        <p:nvSpPr>
          <p:cNvPr id="20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2395728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8100" cap="rnd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3A3D765-FE70-438E-E2F4-55E88CA4C2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dirty="0" err="1">
                <a:latin typeface="Consolas"/>
                <a:ea typeface="Open sans"/>
                <a:cs typeface="Open sans"/>
              </a:rPr>
              <a:t>Имя</a:t>
            </a:r>
            <a:r>
              <a:rPr lang="en-US" dirty="0">
                <a:latin typeface="Consolas"/>
                <a:ea typeface="Open sans"/>
                <a:cs typeface="Open sans"/>
              </a:rPr>
              <a:t>: </a:t>
            </a:r>
            <a:r>
              <a:rPr lang="en-US" dirty="0" err="1">
                <a:latin typeface="Consolas"/>
                <a:ea typeface="Open sans"/>
                <a:cs typeface="Open sans"/>
              </a:rPr>
              <a:t>Антон</a:t>
            </a:r>
            <a:r>
              <a:rPr lang="en-US" dirty="0">
                <a:latin typeface="Consolas"/>
                <a:ea typeface="Open sans"/>
                <a:cs typeface="Open sans"/>
              </a:rPr>
              <a:t> ("</a:t>
            </a:r>
            <a:r>
              <a:rPr lang="en-US" dirty="0" err="1">
                <a:latin typeface="Consolas"/>
                <a:ea typeface="Open sans"/>
                <a:cs typeface="Open sans"/>
              </a:rPr>
              <a:t>вступать</a:t>
            </a:r>
            <a:r>
              <a:rPr lang="en-US" dirty="0">
                <a:latin typeface="Consolas"/>
                <a:ea typeface="Open sans"/>
                <a:cs typeface="Open sans"/>
              </a:rPr>
              <a:t> в </a:t>
            </a:r>
            <a:r>
              <a:rPr lang="en-US" dirty="0" err="1">
                <a:latin typeface="Consolas"/>
                <a:ea typeface="Open sans"/>
                <a:cs typeface="Open sans"/>
              </a:rPr>
              <a:t>бой</a:t>
            </a:r>
            <a:r>
              <a:rPr lang="en-US" dirty="0">
                <a:latin typeface="Consolas"/>
                <a:ea typeface="Open sans"/>
                <a:cs typeface="Open sans"/>
              </a:rPr>
              <a:t>", "</a:t>
            </a:r>
            <a:r>
              <a:rPr lang="en-US" dirty="0" err="1">
                <a:latin typeface="Consolas"/>
                <a:ea typeface="Open sans"/>
                <a:cs typeface="Open sans"/>
              </a:rPr>
              <a:t>защищаться</a:t>
            </a:r>
            <a:r>
              <a:rPr lang="en-US" dirty="0">
                <a:latin typeface="Consolas"/>
                <a:ea typeface="Open sans"/>
                <a:cs typeface="Open sans"/>
              </a:rPr>
              <a:t>")</a:t>
            </a:r>
            <a:endParaRPr lang="en-US">
              <a:latin typeface="Consolas"/>
              <a:ea typeface="Open sans"/>
              <a:cs typeface="Open sans"/>
            </a:endParaRPr>
          </a:p>
          <a:p>
            <a:pPr marL="0" indent="0">
              <a:buNone/>
            </a:pPr>
            <a:r>
              <a:rPr lang="en-US" dirty="0" err="1">
                <a:latin typeface="Consolas"/>
                <a:ea typeface="Open sans"/>
                <a:cs typeface="Open sans"/>
              </a:rPr>
              <a:t>Родом</a:t>
            </a:r>
            <a:r>
              <a:rPr lang="en-US" dirty="0">
                <a:latin typeface="Consolas"/>
                <a:ea typeface="Open sans"/>
                <a:cs typeface="Open sans"/>
              </a:rPr>
              <a:t>: </a:t>
            </a:r>
            <a:r>
              <a:rPr lang="en-US" dirty="0" err="1">
                <a:latin typeface="Consolas"/>
                <a:ea typeface="Open sans"/>
                <a:cs typeface="Open sans"/>
              </a:rPr>
              <a:t>Литва</a:t>
            </a:r>
          </a:p>
        </p:txBody>
      </p:sp>
      <p:pic>
        <p:nvPicPr>
          <p:cNvPr id="3" name="Рисунок 2" descr="Изображение выглядит как Человеческое лицо, человек, одежда, строительство&#10;&#10;Автоматически созданное описание">
            <a:extLst>
              <a:ext uri="{FF2B5EF4-FFF2-40B4-BE49-F238E27FC236}">
                <a16:creationId xmlns:a16="http://schemas.microsoft.com/office/drawing/2014/main" id="{8F9CB62F-C2BD-AF30-69E9-086167E6234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158" r="28908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153486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DE48F7-0601-5FE5-A38B-5EF5434DD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ru-RU" sz="7200" dirty="0"/>
              <a:t>Бабушка</a:t>
            </a:r>
          </a:p>
        </p:txBody>
      </p:sp>
      <p:sp>
        <p:nvSpPr>
          <p:cNvPr id="20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2395728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B4946B"/>
          </a:solidFill>
          <a:ln w="38100" cap="rnd">
            <a:solidFill>
              <a:srgbClr val="B4946B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3A3D765-FE70-438E-E2F4-55E88CA4C2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dirty="0" err="1">
                <a:latin typeface="Consolas"/>
                <a:ea typeface="Open sans"/>
                <a:cs typeface="Open sans"/>
              </a:rPr>
              <a:t>Имя</a:t>
            </a:r>
            <a:r>
              <a:rPr lang="en-US" dirty="0">
                <a:latin typeface="Consolas"/>
                <a:ea typeface="Open sans"/>
                <a:cs typeface="Open sans"/>
              </a:rPr>
              <a:t>: </a:t>
            </a:r>
            <a:r>
              <a:rPr lang="en-US" dirty="0" err="1">
                <a:latin typeface="Consolas"/>
                <a:ea typeface="Open sans"/>
                <a:cs typeface="Open sans"/>
              </a:rPr>
              <a:t>Раиса</a:t>
            </a:r>
            <a:r>
              <a:rPr lang="en-US" dirty="0">
                <a:latin typeface="Consolas"/>
                <a:ea typeface="Open sans"/>
                <a:cs typeface="Open sans"/>
              </a:rPr>
              <a:t> (</a:t>
            </a:r>
            <a:r>
              <a:rPr lang="en-US" dirty="0" err="1">
                <a:latin typeface="Consolas"/>
                <a:ea typeface="Open sans"/>
                <a:cs typeface="Open sans"/>
              </a:rPr>
              <a:t>Арабское</a:t>
            </a:r>
            <a:r>
              <a:rPr lang="en-US" dirty="0">
                <a:latin typeface="Consolas"/>
                <a:ea typeface="Open sans"/>
                <a:cs typeface="Open sans"/>
              </a:rPr>
              <a:t> </a:t>
            </a:r>
            <a:r>
              <a:rPr lang="en-US" dirty="0" err="1">
                <a:latin typeface="Consolas"/>
                <a:ea typeface="Open sans"/>
                <a:cs typeface="Open sans"/>
              </a:rPr>
              <a:t>происхождение</a:t>
            </a:r>
            <a:r>
              <a:rPr lang="en-US" dirty="0">
                <a:latin typeface="Consolas"/>
                <a:ea typeface="Open sans"/>
                <a:cs typeface="Open sans"/>
              </a:rPr>
              <a:t>, "</a:t>
            </a:r>
            <a:r>
              <a:rPr lang="en-US" dirty="0" err="1">
                <a:latin typeface="Consolas"/>
                <a:ea typeface="Open sans"/>
                <a:cs typeface="Open sans"/>
              </a:rPr>
              <a:t>начальница</a:t>
            </a:r>
            <a:r>
              <a:rPr lang="en-US" dirty="0">
                <a:latin typeface="Consolas"/>
                <a:ea typeface="Open sans"/>
                <a:cs typeface="Open sans"/>
              </a:rPr>
              <a:t>", "</a:t>
            </a:r>
            <a:r>
              <a:rPr lang="en-US" dirty="0" err="1">
                <a:latin typeface="Consolas"/>
                <a:ea typeface="Open sans"/>
                <a:cs typeface="Open sans"/>
              </a:rPr>
              <a:t>предводительница</a:t>
            </a:r>
            <a:r>
              <a:rPr lang="en-US" dirty="0">
                <a:latin typeface="Consolas"/>
                <a:ea typeface="Open sans"/>
                <a:cs typeface="Open sans"/>
              </a:rPr>
              <a:t>")</a:t>
            </a:r>
            <a:endParaRPr lang="en-US">
              <a:latin typeface="Consolas"/>
              <a:ea typeface="Open sans"/>
              <a:cs typeface="Open sans"/>
            </a:endParaRPr>
          </a:p>
          <a:p>
            <a:pPr marL="0" indent="0">
              <a:buNone/>
            </a:pPr>
            <a:r>
              <a:rPr lang="en-US" dirty="0" err="1">
                <a:latin typeface="Consolas"/>
                <a:ea typeface="Open sans"/>
                <a:cs typeface="Open sans"/>
              </a:rPr>
              <a:t>Родом</a:t>
            </a:r>
            <a:r>
              <a:rPr lang="en-US" dirty="0">
                <a:latin typeface="Consolas"/>
                <a:ea typeface="Open sans"/>
                <a:cs typeface="Open sans"/>
              </a:rPr>
              <a:t>: </a:t>
            </a:r>
            <a:r>
              <a:rPr lang="en-US" dirty="0" err="1">
                <a:latin typeface="Consolas"/>
                <a:ea typeface="Open sans"/>
                <a:cs typeface="Open sans"/>
              </a:rPr>
              <a:t>Беларусь</a:t>
            </a:r>
            <a:r>
              <a:rPr lang="en-US" dirty="0">
                <a:latin typeface="Consolas"/>
                <a:ea typeface="Open sans"/>
                <a:cs typeface="Open sans"/>
              </a:rPr>
              <a:t> </a:t>
            </a:r>
          </a:p>
        </p:txBody>
      </p:sp>
      <p:pic>
        <p:nvPicPr>
          <p:cNvPr id="3" name="Рисунок 2" descr="Изображение выглядит как Человеческое лицо, человек, одежда, стена&#10;&#10;Автоматически созданное описание">
            <a:extLst>
              <a:ext uri="{FF2B5EF4-FFF2-40B4-BE49-F238E27FC236}">
                <a16:creationId xmlns:a16="http://schemas.microsoft.com/office/drawing/2014/main" id="{8546B78B-FD11-5D0A-0250-19192065AD6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9452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1031728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DE48F7-0601-5FE5-A38B-5EF5434DD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ru-RU" sz="7200" dirty="0"/>
              <a:t>Дедушка</a:t>
            </a:r>
          </a:p>
        </p:txBody>
      </p:sp>
      <p:sp>
        <p:nvSpPr>
          <p:cNvPr id="20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2395728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A88658"/>
          </a:solidFill>
          <a:ln w="38100" cap="rnd">
            <a:solidFill>
              <a:srgbClr val="A88658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3A3D765-FE70-438E-E2F4-55E88CA4C2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dirty="0" err="1">
                <a:latin typeface="Consolas"/>
                <a:ea typeface="Open sans"/>
                <a:cs typeface="Open sans"/>
              </a:rPr>
              <a:t>Имя</a:t>
            </a:r>
            <a:r>
              <a:rPr lang="en-US" dirty="0">
                <a:latin typeface="Consolas"/>
                <a:ea typeface="Open sans"/>
                <a:cs typeface="Open sans"/>
              </a:rPr>
              <a:t>: </a:t>
            </a:r>
            <a:r>
              <a:rPr lang="en-US" dirty="0" err="1">
                <a:latin typeface="Consolas"/>
                <a:ea typeface="Open sans"/>
                <a:cs typeface="Open sans"/>
              </a:rPr>
              <a:t>Валентин</a:t>
            </a:r>
            <a:r>
              <a:rPr lang="en-US" dirty="0">
                <a:latin typeface="Consolas"/>
                <a:ea typeface="Open sans"/>
                <a:cs typeface="Open sans"/>
              </a:rPr>
              <a:t> (</a:t>
            </a:r>
            <a:r>
              <a:rPr lang="en-US" dirty="0" err="1">
                <a:latin typeface="Consolas"/>
                <a:ea typeface="Open sans"/>
                <a:cs typeface="Open sans"/>
              </a:rPr>
              <a:t>происходит</a:t>
            </a:r>
            <a:r>
              <a:rPr lang="en-US" dirty="0">
                <a:latin typeface="Consolas"/>
                <a:ea typeface="Open sans"/>
                <a:cs typeface="Open sans"/>
              </a:rPr>
              <a:t> </a:t>
            </a:r>
            <a:r>
              <a:rPr lang="en-US" dirty="0" err="1">
                <a:latin typeface="Consolas"/>
                <a:ea typeface="Open sans"/>
                <a:cs typeface="Open sans"/>
              </a:rPr>
              <a:t>от</a:t>
            </a:r>
            <a:r>
              <a:rPr lang="en-US" dirty="0">
                <a:latin typeface="Consolas"/>
                <a:ea typeface="Open sans"/>
                <a:cs typeface="Open sans"/>
              </a:rPr>
              <a:t> </a:t>
            </a:r>
            <a:r>
              <a:rPr lang="en-US" dirty="0" err="1">
                <a:latin typeface="Consolas"/>
                <a:ea typeface="Open sans"/>
                <a:cs typeface="Open sans"/>
              </a:rPr>
              <a:t>латинского</a:t>
            </a:r>
            <a:r>
              <a:rPr lang="en-US" dirty="0">
                <a:latin typeface="Consolas"/>
                <a:ea typeface="Open sans"/>
                <a:cs typeface="Open sans"/>
              </a:rPr>
              <a:t> </a:t>
            </a:r>
            <a:r>
              <a:rPr lang="en-US" dirty="0" err="1">
                <a:latin typeface="Consolas"/>
                <a:ea typeface="Open sans"/>
                <a:cs typeface="Open sans"/>
              </a:rPr>
              <a:t>слова</a:t>
            </a:r>
            <a:r>
              <a:rPr lang="en-US" dirty="0">
                <a:latin typeface="Consolas"/>
                <a:ea typeface="Open sans"/>
                <a:cs typeface="Open sans"/>
              </a:rPr>
              <a:t> </a:t>
            </a:r>
            <a:r>
              <a:rPr lang="en-US" dirty="0" err="1">
                <a:latin typeface="Consolas"/>
                <a:ea typeface="Open sans"/>
                <a:cs typeface="Open sans"/>
              </a:rPr>
              <a:t>valens</a:t>
            </a:r>
            <a:r>
              <a:rPr lang="en-US" dirty="0">
                <a:latin typeface="Consolas"/>
                <a:ea typeface="Open sans"/>
                <a:cs typeface="Open sans"/>
              </a:rPr>
              <a:t> - "</a:t>
            </a:r>
            <a:r>
              <a:rPr lang="en-US" dirty="0" err="1">
                <a:latin typeface="Consolas"/>
                <a:ea typeface="Open sans"/>
                <a:cs typeface="Open sans"/>
              </a:rPr>
              <a:t>сильный</a:t>
            </a:r>
            <a:r>
              <a:rPr lang="en-US" dirty="0">
                <a:latin typeface="Consolas"/>
                <a:ea typeface="Open sans"/>
                <a:cs typeface="Open sans"/>
              </a:rPr>
              <a:t>", "</a:t>
            </a:r>
            <a:r>
              <a:rPr lang="en-US" dirty="0" err="1">
                <a:latin typeface="Consolas"/>
                <a:ea typeface="Open sans"/>
                <a:cs typeface="Open sans"/>
              </a:rPr>
              <a:t>крепкий</a:t>
            </a:r>
            <a:r>
              <a:rPr lang="en-US" dirty="0">
                <a:latin typeface="Consolas"/>
                <a:ea typeface="Open sans"/>
                <a:cs typeface="Open sans"/>
              </a:rPr>
              <a:t>", "</a:t>
            </a:r>
            <a:r>
              <a:rPr lang="en-US" dirty="0" err="1">
                <a:latin typeface="Consolas"/>
                <a:ea typeface="Open sans"/>
                <a:cs typeface="Open sans"/>
              </a:rPr>
              <a:t>здоровый</a:t>
            </a:r>
            <a:r>
              <a:rPr lang="en-US" dirty="0">
                <a:latin typeface="Consolas"/>
                <a:ea typeface="Open sans"/>
                <a:cs typeface="Open sans"/>
              </a:rPr>
              <a:t>")</a:t>
            </a:r>
            <a:endParaRPr lang="en-US">
              <a:latin typeface="Consolas"/>
              <a:ea typeface="Open sans"/>
              <a:cs typeface="Open sans"/>
            </a:endParaRPr>
          </a:p>
          <a:p>
            <a:pPr marL="0" indent="0">
              <a:buNone/>
            </a:pPr>
            <a:r>
              <a:rPr lang="en-US" dirty="0" err="1">
                <a:latin typeface="Consolas"/>
                <a:ea typeface="Open sans"/>
                <a:cs typeface="Open sans"/>
              </a:rPr>
              <a:t>Родом</a:t>
            </a:r>
            <a:r>
              <a:rPr lang="en-US" dirty="0">
                <a:latin typeface="Consolas"/>
                <a:ea typeface="Open sans"/>
                <a:cs typeface="Open sans"/>
              </a:rPr>
              <a:t>: </a:t>
            </a:r>
            <a:r>
              <a:rPr lang="en-US" dirty="0" err="1">
                <a:latin typeface="Consolas"/>
                <a:ea typeface="Open sans"/>
                <a:cs typeface="Open sans"/>
              </a:rPr>
              <a:t>Россия</a:t>
            </a:r>
          </a:p>
        </p:txBody>
      </p:sp>
      <p:pic>
        <p:nvPicPr>
          <p:cNvPr id="3" name="Рисунок 2" descr="Изображение выглядит как одежда, на открытом воздухе, человек, Человеческое лицо&#10;&#10;Автоматически созданное описание">
            <a:extLst>
              <a:ext uri="{FF2B5EF4-FFF2-40B4-BE49-F238E27FC236}">
                <a16:creationId xmlns:a16="http://schemas.microsoft.com/office/drawing/2014/main" id="{CFB12303-2FB4-C254-2834-33D4C834CCD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604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3959089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7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DE48F7-0601-5FE5-A38B-5EF5434DD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ru-RU" sz="7200" dirty="0"/>
              <a:t>Бабушка</a:t>
            </a:r>
          </a:p>
        </p:txBody>
      </p:sp>
      <p:sp>
        <p:nvSpPr>
          <p:cNvPr id="16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2395728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A2885C"/>
          </a:solidFill>
          <a:ln w="38100" cap="rnd">
            <a:solidFill>
              <a:srgbClr val="A2885C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3A3D765-FE70-438E-E2F4-55E88CA4C2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dirty="0" err="1">
                <a:latin typeface="Consolas"/>
                <a:ea typeface="Open sans"/>
                <a:cs typeface="Open sans"/>
              </a:rPr>
              <a:t>Имя</a:t>
            </a:r>
            <a:r>
              <a:rPr lang="en-US" dirty="0">
                <a:latin typeface="Consolas"/>
                <a:ea typeface="Open sans"/>
                <a:cs typeface="Open sans"/>
              </a:rPr>
              <a:t>: </a:t>
            </a:r>
            <a:r>
              <a:rPr lang="en-US" dirty="0" err="1">
                <a:latin typeface="Consolas"/>
                <a:ea typeface="Open sans"/>
                <a:cs typeface="Open sans"/>
              </a:rPr>
              <a:t>Людмила</a:t>
            </a:r>
            <a:r>
              <a:rPr lang="en-US" dirty="0">
                <a:latin typeface="Consolas"/>
                <a:ea typeface="Open sans"/>
                <a:cs typeface="Open sans"/>
              </a:rPr>
              <a:t> (</a:t>
            </a:r>
            <a:r>
              <a:rPr lang="en-US" dirty="0" err="1">
                <a:latin typeface="Consolas"/>
                <a:ea typeface="Open sans"/>
                <a:cs typeface="Open sans"/>
              </a:rPr>
              <a:t>происходит</a:t>
            </a:r>
            <a:r>
              <a:rPr lang="en-US" dirty="0">
                <a:latin typeface="Consolas"/>
                <a:ea typeface="Open sans"/>
                <a:cs typeface="Open sans"/>
              </a:rPr>
              <a:t> </a:t>
            </a:r>
            <a:r>
              <a:rPr lang="en-US" dirty="0" err="1">
                <a:latin typeface="Consolas"/>
                <a:ea typeface="Open sans"/>
                <a:cs typeface="Open sans"/>
              </a:rPr>
              <a:t>от</a:t>
            </a:r>
            <a:r>
              <a:rPr lang="en-US" dirty="0">
                <a:latin typeface="Consolas"/>
                <a:ea typeface="Open sans"/>
                <a:cs typeface="Open sans"/>
              </a:rPr>
              <a:t> </a:t>
            </a:r>
            <a:r>
              <a:rPr lang="en-US" dirty="0" err="1">
                <a:latin typeface="Consolas"/>
                <a:ea typeface="Open sans"/>
                <a:cs typeface="Open sans"/>
              </a:rPr>
              <a:t>славянского</a:t>
            </a:r>
            <a:r>
              <a:rPr lang="en-US" dirty="0">
                <a:latin typeface="Consolas"/>
                <a:ea typeface="Open sans"/>
                <a:cs typeface="Open sans"/>
              </a:rPr>
              <a:t> </a:t>
            </a:r>
            <a:r>
              <a:rPr lang="en-US" dirty="0" err="1">
                <a:latin typeface="Consolas"/>
                <a:ea typeface="Open sans"/>
                <a:cs typeface="Open sans"/>
              </a:rPr>
              <a:t>слова</a:t>
            </a:r>
            <a:r>
              <a:rPr lang="en-US" dirty="0">
                <a:latin typeface="Consolas"/>
                <a:ea typeface="Open sans"/>
                <a:cs typeface="Open sans"/>
              </a:rPr>
              <a:t>, "</a:t>
            </a:r>
            <a:r>
              <a:rPr lang="en-US" dirty="0" err="1">
                <a:latin typeface="Consolas"/>
                <a:ea typeface="Open sans"/>
                <a:cs typeface="Open sans"/>
              </a:rPr>
              <a:t>милая</a:t>
            </a:r>
            <a:r>
              <a:rPr lang="en-US" dirty="0">
                <a:latin typeface="Consolas"/>
                <a:ea typeface="Open sans"/>
                <a:cs typeface="Open sans"/>
              </a:rPr>
              <a:t> </a:t>
            </a:r>
            <a:r>
              <a:rPr lang="en-US" dirty="0" err="1">
                <a:latin typeface="Consolas"/>
                <a:ea typeface="Open sans"/>
                <a:cs typeface="Open sans"/>
              </a:rPr>
              <a:t>людям</a:t>
            </a:r>
            <a:r>
              <a:rPr lang="en-US" dirty="0">
                <a:latin typeface="Consolas"/>
                <a:ea typeface="Open sans"/>
                <a:cs typeface="Open sans"/>
              </a:rPr>
              <a:t>")</a:t>
            </a:r>
            <a:endParaRPr lang="en-US">
              <a:latin typeface="Consolas"/>
              <a:ea typeface="Open sans"/>
              <a:cs typeface="Open sans"/>
            </a:endParaRPr>
          </a:p>
          <a:p>
            <a:pPr marL="0" indent="0">
              <a:buNone/>
            </a:pPr>
            <a:r>
              <a:rPr lang="en-US" dirty="0" err="1">
                <a:latin typeface="Consolas"/>
                <a:ea typeface="Open sans"/>
                <a:cs typeface="Open sans"/>
              </a:rPr>
              <a:t>Родом</a:t>
            </a:r>
            <a:r>
              <a:rPr lang="en-US" dirty="0">
                <a:latin typeface="Consolas"/>
                <a:ea typeface="Open sans"/>
                <a:cs typeface="Open sans"/>
              </a:rPr>
              <a:t>: </a:t>
            </a:r>
            <a:r>
              <a:rPr lang="en-US" dirty="0" err="1">
                <a:latin typeface="Consolas"/>
                <a:ea typeface="Open sans"/>
                <a:cs typeface="Open sans"/>
              </a:rPr>
              <a:t>Россия</a:t>
            </a:r>
            <a:endParaRPr lang="en-US">
              <a:latin typeface="Consolas"/>
              <a:ea typeface="Open sans"/>
              <a:cs typeface="Open sans"/>
            </a:endParaRPr>
          </a:p>
        </p:txBody>
      </p:sp>
      <p:pic>
        <p:nvPicPr>
          <p:cNvPr id="3" name="Рисунок 2" descr="Изображение выглядит как Человеческое лицо, одежда, человек, портрет&#10;&#10;Автоматически созданное описание">
            <a:extLst>
              <a:ext uri="{FF2B5EF4-FFF2-40B4-BE49-F238E27FC236}">
                <a16:creationId xmlns:a16="http://schemas.microsoft.com/office/drawing/2014/main" id="{B1737A00-31A5-99CD-22C6-480B7834CFC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6005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5703632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DE48F7-0601-5FE5-A38B-5EF5434DD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ru-RU" sz="7200" dirty="0"/>
              <a:t>Брат</a:t>
            </a:r>
          </a:p>
        </p:txBody>
      </p:sp>
      <p:sp>
        <p:nvSpPr>
          <p:cNvPr id="20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2395728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C39C6E"/>
          </a:solidFill>
          <a:ln w="38100" cap="rnd">
            <a:solidFill>
              <a:srgbClr val="C39C6E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3A3D765-FE70-438E-E2F4-55E88CA4C2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dirty="0" err="1">
                <a:latin typeface="Consolas"/>
                <a:ea typeface="Open sans"/>
                <a:cs typeface="Open sans"/>
              </a:rPr>
              <a:t>Имя</a:t>
            </a:r>
            <a:r>
              <a:rPr lang="en-US" dirty="0">
                <a:latin typeface="Consolas"/>
                <a:ea typeface="Open sans"/>
                <a:cs typeface="Open sans"/>
              </a:rPr>
              <a:t>: </a:t>
            </a:r>
            <a:r>
              <a:rPr lang="en-US" dirty="0" err="1">
                <a:latin typeface="Consolas"/>
                <a:ea typeface="Open sans"/>
                <a:cs typeface="Open sans"/>
              </a:rPr>
              <a:t>Антон</a:t>
            </a:r>
            <a:r>
              <a:rPr lang="en-US" dirty="0">
                <a:latin typeface="Consolas"/>
                <a:ea typeface="Open sans"/>
                <a:cs typeface="Open sans"/>
              </a:rPr>
              <a:t> ("</a:t>
            </a:r>
            <a:r>
              <a:rPr lang="en-US" dirty="0" err="1">
                <a:latin typeface="Consolas"/>
                <a:ea typeface="Open sans"/>
                <a:cs typeface="Open sans"/>
              </a:rPr>
              <a:t>вступать</a:t>
            </a:r>
            <a:r>
              <a:rPr lang="en-US" dirty="0">
                <a:latin typeface="Consolas"/>
                <a:ea typeface="Open sans"/>
                <a:cs typeface="Open sans"/>
              </a:rPr>
              <a:t> в </a:t>
            </a:r>
            <a:r>
              <a:rPr lang="en-US" dirty="0" err="1">
                <a:latin typeface="Consolas"/>
                <a:ea typeface="Open sans"/>
                <a:cs typeface="Open sans"/>
              </a:rPr>
              <a:t>бой</a:t>
            </a:r>
            <a:r>
              <a:rPr lang="en-US" dirty="0">
                <a:latin typeface="Consolas"/>
                <a:ea typeface="Open sans"/>
                <a:cs typeface="Open sans"/>
              </a:rPr>
              <a:t>", "</a:t>
            </a:r>
            <a:r>
              <a:rPr lang="en-US" dirty="0" err="1">
                <a:latin typeface="Consolas"/>
                <a:ea typeface="Open sans"/>
                <a:cs typeface="Open sans"/>
              </a:rPr>
              <a:t>защищаться</a:t>
            </a:r>
            <a:r>
              <a:rPr lang="en-US" dirty="0">
                <a:latin typeface="Consolas"/>
                <a:ea typeface="Open sans"/>
                <a:cs typeface="Open sans"/>
              </a:rPr>
              <a:t>")</a:t>
            </a:r>
          </a:p>
          <a:p>
            <a:pPr marL="0" indent="0">
              <a:buNone/>
            </a:pPr>
            <a:r>
              <a:rPr lang="en-US" dirty="0" err="1">
                <a:latin typeface="Consolas"/>
                <a:ea typeface="Open sans"/>
                <a:cs typeface="Open sans"/>
              </a:rPr>
              <a:t>Родом</a:t>
            </a:r>
            <a:r>
              <a:rPr lang="en-US" dirty="0">
                <a:latin typeface="Consolas"/>
                <a:ea typeface="Open sans"/>
                <a:cs typeface="Open sans"/>
              </a:rPr>
              <a:t>: </a:t>
            </a:r>
            <a:r>
              <a:rPr lang="en-US" dirty="0" err="1">
                <a:latin typeface="Consolas"/>
                <a:ea typeface="Open sans"/>
                <a:cs typeface="Open sans"/>
              </a:rPr>
              <a:t>Калининградская</a:t>
            </a:r>
            <a:r>
              <a:rPr lang="en-US" dirty="0">
                <a:latin typeface="Consolas"/>
                <a:ea typeface="Open sans"/>
                <a:cs typeface="Open sans"/>
              </a:rPr>
              <a:t> </a:t>
            </a:r>
            <a:r>
              <a:rPr lang="en-US" dirty="0" err="1">
                <a:latin typeface="Consolas"/>
                <a:ea typeface="Open sans"/>
                <a:cs typeface="Open sans"/>
              </a:rPr>
              <a:t>область</a:t>
            </a:r>
            <a:endParaRPr lang="en-US" dirty="0">
              <a:latin typeface="Consolas"/>
              <a:ea typeface="Open sans"/>
              <a:cs typeface="Open sans"/>
            </a:endParaRPr>
          </a:p>
        </p:txBody>
      </p:sp>
      <p:pic>
        <p:nvPicPr>
          <p:cNvPr id="3" name="Рисунок 2" descr="Изображение выглядит как Человеческое лицо, человек, Модный аксессуар, одежда&#10;&#10;Автоматически созданное описание">
            <a:extLst>
              <a:ext uri="{FF2B5EF4-FFF2-40B4-BE49-F238E27FC236}">
                <a16:creationId xmlns:a16="http://schemas.microsoft.com/office/drawing/2014/main" id="{FAD1C002-D04A-3C96-7EA9-46AB4563EEF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710" r="-1" b="-1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1647277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DE48F7-0601-5FE5-A38B-5EF5434DD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ru-RU" sz="7200" dirty="0"/>
              <a:t>Тётя</a:t>
            </a:r>
          </a:p>
        </p:txBody>
      </p:sp>
      <p:sp>
        <p:nvSpPr>
          <p:cNvPr id="20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2395728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9DEEF9"/>
          </a:solidFill>
          <a:ln w="38100" cap="rnd">
            <a:solidFill>
              <a:srgbClr val="9DEEF9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3A3D765-FE70-438E-E2F4-55E88CA4C2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dirty="0" err="1">
                <a:latin typeface="Consolas"/>
                <a:ea typeface="Open sans"/>
                <a:cs typeface="Open sans"/>
              </a:rPr>
              <a:t>Имена</a:t>
            </a:r>
            <a:r>
              <a:rPr lang="en-US" dirty="0">
                <a:latin typeface="Consolas"/>
                <a:ea typeface="Open sans"/>
                <a:cs typeface="Open sans"/>
              </a:rPr>
              <a:t>: </a:t>
            </a:r>
            <a:r>
              <a:rPr lang="en-US" dirty="0" err="1">
                <a:latin typeface="Consolas"/>
                <a:ea typeface="Open sans"/>
                <a:cs typeface="Open sans"/>
              </a:rPr>
              <a:t>Анастасия</a:t>
            </a:r>
            <a:r>
              <a:rPr lang="en-US" dirty="0">
                <a:latin typeface="Consolas"/>
                <a:ea typeface="Open sans"/>
                <a:cs typeface="Open sans"/>
              </a:rPr>
              <a:t> (</a:t>
            </a:r>
            <a:r>
              <a:rPr lang="en-US" dirty="0" err="1">
                <a:latin typeface="Consolas"/>
                <a:ea typeface="Open sans"/>
                <a:cs typeface="Open sans"/>
              </a:rPr>
              <a:t>происходит</a:t>
            </a:r>
            <a:r>
              <a:rPr lang="en-US" dirty="0">
                <a:latin typeface="Consolas"/>
                <a:ea typeface="Open sans"/>
                <a:cs typeface="Open sans"/>
              </a:rPr>
              <a:t> </a:t>
            </a:r>
            <a:r>
              <a:rPr lang="en-US" dirty="0" err="1">
                <a:latin typeface="Consolas"/>
                <a:ea typeface="Open sans"/>
                <a:cs typeface="Open sans"/>
              </a:rPr>
              <a:t>от</a:t>
            </a:r>
            <a:r>
              <a:rPr lang="en-US" dirty="0">
                <a:latin typeface="Consolas"/>
                <a:ea typeface="Open sans"/>
                <a:cs typeface="Open sans"/>
              </a:rPr>
              <a:t> </a:t>
            </a:r>
            <a:r>
              <a:rPr lang="en-US" dirty="0" err="1">
                <a:latin typeface="Consolas"/>
                <a:ea typeface="Open sans"/>
                <a:cs typeface="Open sans"/>
              </a:rPr>
              <a:t>древнегреческого</a:t>
            </a:r>
            <a:r>
              <a:rPr lang="en-US" dirty="0">
                <a:latin typeface="Consolas"/>
                <a:ea typeface="Open sans"/>
                <a:cs typeface="Open sans"/>
              </a:rPr>
              <a:t> </a:t>
            </a:r>
            <a:r>
              <a:rPr lang="en-US" dirty="0" err="1">
                <a:latin typeface="Consolas"/>
                <a:ea typeface="Open sans"/>
                <a:cs typeface="Open sans"/>
              </a:rPr>
              <a:t>слова</a:t>
            </a:r>
            <a:r>
              <a:rPr lang="en-US" dirty="0">
                <a:latin typeface="Consolas"/>
                <a:ea typeface="Open sans"/>
                <a:cs typeface="Open sans"/>
              </a:rPr>
              <a:t> anastasis - "</a:t>
            </a:r>
            <a:r>
              <a:rPr lang="en-US" dirty="0" err="1">
                <a:latin typeface="Consolas"/>
                <a:ea typeface="Open sans"/>
                <a:cs typeface="Open sans"/>
              </a:rPr>
              <a:t>возрождённая</a:t>
            </a:r>
            <a:r>
              <a:rPr lang="en-US" dirty="0">
                <a:latin typeface="Consolas"/>
                <a:ea typeface="Open sans"/>
                <a:cs typeface="Open sans"/>
              </a:rPr>
              <a:t>", "</a:t>
            </a:r>
            <a:r>
              <a:rPr lang="en-US" dirty="0" err="1">
                <a:latin typeface="Consolas"/>
                <a:ea typeface="Open sans"/>
                <a:cs typeface="Open sans"/>
              </a:rPr>
              <a:t>воскресшая</a:t>
            </a:r>
            <a:r>
              <a:rPr lang="en-US" dirty="0">
                <a:latin typeface="Consolas"/>
                <a:ea typeface="Open sans"/>
                <a:cs typeface="Open sans"/>
              </a:rPr>
              <a:t>")</a:t>
            </a:r>
          </a:p>
          <a:p>
            <a:pPr marL="0" indent="0">
              <a:buNone/>
            </a:pPr>
            <a:r>
              <a:rPr lang="en-US" dirty="0" err="1">
                <a:latin typeface="Consolas"/>
                <a:ea typeface="Open sans"/>
                <a:cs typeface="Open sans"/>
              </a:rPr>
              <a:t>Родом</a:t>
            </a:r>
            <a:r>
              <a:rPr lang="en-US" dirty="0">
                <a:latin typeface="Consolas"/>
                <a:ea typeface="Open sans"/>
                <a:cs typeface="Open sans"/>
              </a:rPr>
              <a:t>: </a:t>
            </a:r>
            <a:r>
              <a:rPr lang="en-US" dirty="0" err="1">
                <a:latin typeface="Consolas"/>
                <a:ea typeface="Open sans"/>
                <a:cs typeface="Open sans"/>
              </a:rPr>
              <a:t>Калининградская</a:t>
            </a:r>
            <a:r>
              <a:rPr lang="en-US" dirty="0">
                <a:latin typeface="Consolas"/>
                <a:ea typeface="Open sans"/>
                <a:cs typeface="Open sans"/>
              </a:rPr>
              <a:t> </a:t>
            </a:r>
            <a:r>
              <a:rPr lang="en-US" dirty="0" err="1">
                <a:latin typeface="Consolas"/>
                <a:ea typeface="Open sans"/>
                <a:cs typeface="Open sans"/>
              </a:rPr>
              <a:t>область</a:t>
            </a:r>
            <a:endParaRPr lang="en-US" dirty="0">
              <a:latin typeface="Consolas"/>
              <a:ea typeface="Open sans"/>
              <a:cs typeface="Open sans"/>
            </a:endParaRPr>
          </a:p>
        </p:txBody>
      </p:sp>
      <p:pic>
        <p:nvPicPr>
          <p:cNvPr id="3" name="Рисунок 2" descr="Изображение выглядит как на открытом воздухе, одежда, человек, строительство&#10;&#10;Автоматически созданное описание">
            <a:extLst>
              <a:ext uri="{FF2B5EF4-FFF2-40B4-BE49-F238E27FC236}">
                <a16:creationId xmlns:a16="http://schemas.microsoft.com/office/drawing/2014/main" id="{0BAB050C-2E2C-5F72-E284-CA4EA22AB02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9452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175853627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SketchyVTI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4650E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Custom 2">
      <a:majorFont>
        <a:latin typeface="The Serif Hand Black"/>
        <a:ea typeface=""/>
        <a:cs typeface=""/>
      </a:majorFont>
      <a:minorFont>
        <a:latin typeface="The Hand Bol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Широкоэкранный</PresentationFormat>
  <Paragraphs>0</Paragraphs>
  <Slides>10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1" baseType="lpstr">
      <vt:lpstr>SketchyVTI</vt:lpstr>
      <vt:lpstr>Генеалогическое древо</vt:lpstr>
      <vt:lpstr>Отец</vt:lpstr>
      <vt:lpstr>Мать</vt:lpstr>
      <vt:lpstr>Дедушка</vt:lpstr>
      <vt:lpstr>Бабушка</vt:lpstr>
      <vt:lpstr>Дедушка</vt:lpstr>
      <vt:lpstr>Бабушка</vt:lpstr>
      <vt:lpstr>Брат</vt:lpstr>
      <vt:lpstr>Тётя</vt:lpstr>
      <vt:lpstr>Дядя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171</cp:revision>
  <dcterms:created xsi:type="dcterms:W3CDTF">2024-11-09T21:32:11Z</dcterms:created>
  <dcterms:modified xsi:type="dcterms:W3CDTF">2024-11-22T18:22:31Z</dcterms:modified>
</cp:coreProperties>
</file>

<file path=docProps/thumbnail.jpeg>
</file>